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1" r:id="rId1"/>
  </p:sld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269" r:id="rId14"/>
    <p:sldId id="270" r:id="rId15"/>
    <p:sldId id="272" r:id="rId16"/>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8" d="100"/>
          <a:sy n="58" d="100"/>
        </p:scale>
        <p:origin x="52"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mar omar" userId="a63d4f008d2c9dcc" providerId="LiveId" clId="{0AABB04D-B262-4FFE-9F50-7D192B6A3604}"/>
    <pc:docChg chg="undo custSel delSld modSld modMainMaster">
      <pc:chgData name="omar omar" userId="a63d4f008d2c9dcc" providerId="LiveId" clId="{0AABB04D-B262-4FFE-9F50-7D192B6A3604}" dt="2020-02-18T19:02:19.473" v="300" actId="20577"/>
      <pc:docMkLst>
        <pc:docMk/>
      </pc:docMkLst>
      <pc:sldChg chg="modSp setBg">
        <pc:chgData name="omar omar" userId="a63d4f008d2c9dcc" providerId="LiveId" clId="{0AABB04D-B262-4FFE-9F50-7D192B6A3604}" dt="2020-02-18T04:40:12.285" v="55"/>
        <pc:sldMkLst>
          <pc:docMk/>
          <pc:sldMk cId="3263642056" sldId="256"/>
        </pc:sldMkLst>
        <pc:picChg chg="mod">
          <ac:chgData name="omar omar" userId="a63d4f008d2c9dcc" providerId="LiveId" clId="{0AABB04D-B262-4FFE-9F50-7D192B6A3604}" dt="2020-02-18T04:40:12.285" v="55"/>
          <ac:picMkLst>
            <pc:docMk/>
            <pc:sldMk cId="3263642056" sldId="256"/>
            <ac:picMk id="4" creationId="{FB1B6723-2450-4F4C-AEE4-5C958380F98E}"/>
          </ac:picMkLst>
        </pc:picChg>
      </pc:sldChg>
      <pc:sldChg chg="addSp delSp modSp mod setBg">
        <pc:chgData name="omar omar" userId="a63d4f008d2c9dcc" providerId="LiveId" clId="{0AABB04D-B262-4FFE-9F50-7D192B6A3604}" dt="2020-02-18T04:42:16.471" v="88"/>
        <pc:sldMkLst>
          <pc:docMk/>
          <pc:sldMk cId="1978798263" sldId="257"/>
        </pc:sldMkLst>
        <pc:spChg chg="del">
          <ac:chgData name="omar omar" userId="a63d4f008d2c9dcc" providerId="LiveId" clId="{0AABB04D-B262-4FFE-9F50-7D192B6A3604}" dt="2020-02-18T04:40:29.947" v="58" actId="478"/>
          <ac:spMkLst>
            <pc:docMk/>
            <pc:sldMk cId="1978798263" sldId="257"/>
            <ac:spMk id="2" creationId="{28A25768-9976-4FF3-A9D6-D390FE8E10E5}"/>
          </ac:spMkLst>
        </pc:spChg>
        <pc:spChg chg="mod">
          <ac:chgData name="omar omar" userId="a63d4f008d2c9dcc" providerId="LiveId" clId="{0AABB04D-B262-4FFE-9F50-7D192B6A3604}" dt="2020-02-18T04:40:26.596" v="57" actId="113"/>
          <ac:spMkLst>
            <pc:docMk/>
            <pc:sldMk cId="1978798263" sldId="257"/>
            <ac:spMk id="3" creationId="{D84013F9-920E-43A4-8B1D-C5ACAA35F0B4}"/>
          </ac:spMkLst>
        </pc:spChg>
        <pc:picChg chg="add mod">
          <ac:chgData name="omar omar" userId="a63d4f008d2c9dcc" providerId="LiveId" clId="{0AABB04D-B262-4FFE-9F50-7D192B6A3604}" dt="2020-02-18T04:41:21.238" v="60" actId="1076"/>
          <ac:picMkLst>
            <pc:docMk/>
            <pc:sldMk cId="1978798263" sldId="257"/>
            <ac:picMk id="4" creationId="{C3459E97-1F5D-4470-BB9E-28CBC9BAC733}"/>
          </ac:picMkLst>
        </pc:picChg>
      </pc:sldChg>
      <pc:sldChg chg="modSp mod setBg">
        <pc:chgData name="omar omar" userId="a63d4f008d2c9dcc" providerId="LiveId" clId="{0AABB04D-B262-4FFE-9F50-7D192B6A3604}" dt="2020-02-18T04:43:05.329" v="102" actId="1076"/>
        <pc:sldMkLst>
          <pc:docMk/>
          <pc:sldMk cId="1677034969" sldId="258"/>
        </pc:sldMkLst>
        <pc:spChg chg="mod">
          <ac:chgData name="omar omar" userId="a63d4f008d2c9dcc" providerId="LiveId" clId="{0AABB04D-B262-4FFE-9F50-7D192B6A3604}" dt="2020-02-18T04:43:01.467" v="101" actId="255"/>
          <ac:spMkLst>
            <pc:docMk/>
            <pc:sldMk cId="1677034969" sldId="258"/>
            <ac:spMk id="2" creationId="{4D685E4F-726B-4BA5-9E73-064A7F4BD182}"/>
          </ac:spMkLst>
        </pc:spChg>
        <pc:spChg chg="mod">
          <ac:chgData name="omar omar" userId="a63d4f008d2c9dcc" providerId="LiveId" clId="{0AABB04D-B262-4FFE-9F50-7D192B6A3604}" dt="2020-02-18T04:43:05.329" v="102" actId="1076"/>
          <ac:spMkLst>
            <pc:docMk/>
            <pc:sldMk cId="1677034969" sldId="258"/>
            <ac:spMk id="3" creationId="{EF55633F-FCFA-4B42-BB24-7FFA298B0B93}"/>
          </ac:spMkLst>
        </pc:spChg>
      </pc:sldChg>
      <pc:sldChg chg="addSp delSp modSp mod">
        <pc:chgData name="omar omar" userId="a63d4f008d2c9dcc" providerId="LiveId" clId="{0AABB04D-B262-4FFE-9F50-7D192B6A3604}" dt="2020-02-18T04:56:31.187" v="178" actId="14734"/>
        <pc:sldMkLst>
          <pc:docMk/>
          <pc:sldMk cId="3848231855" sldId="259"/>
        </pc:sldMkLst>
        <pc:spChg chg="del mod">
          <ac:chgData name="omar omar" userId="a63d4f008d2c9dcc" providerId="LiveId" clId="{0AABB04D-B262-4FFE-9F50-7D192B6A3604}" dt="2020-02-18T04:52:08.304" v="109" actId="478"/>
          <ac:spMkLst>
            <pc:docMk/>
            <pc:sldMk cId="3848231855" sldId="259"/>
            <ac:spMk id="2" creationId="{5212942C-B137-4169-83EB-8F05FD103CA9}"/>
          </ac:spMkLst>
        </pc:spChg>
        <pc:spChg chg="add del">
          <ac:chgData name="omar omar" userId="a63d4f008d2c9dcc" providerId="LiveId" clId="{0AABB04D-B262-4FFE-9F50-7D192B6A3604}" dt="2020-02-18T04:53:01.612" v="119" actId="478"/>
          <ac:spMkLst>
            <pc:docMk/>
            <pc:sldMk cId="3848231855" sldId="259"/>
            <ac:spMk id="3" creationId="{3863F094-439A-424D-A998-740F3664222C}"/>
          </ac:spMkLst>
        </pc:spChg>
        <pc:spChg chg="add del mod">
          <ac:chgData name="omar omar" userId="a63d4f008d2c9dcc" providerId="LiveId" clId="{0AABB04D-B262-4FFE-9F50-7D192B6A3604}" dt="2020-02-18T04:53:01.612" v="119" actId="478"/>
          <ac:spMkLst>
            <pc:docMk/>
            <pc:sldMk cId="3848231855" sldId="259"/>
            <ac:spMk id="4" creationId="{7089DA3C-06A9-484A-9C33-EB38840E4051}"/>
          </ac:spMkLst>
        </pc:spChg>
        <pc:spChg chg="add del mod">
          <ac:chgData name="omar omar" userId="a63d4f008d2c9dcc" providerId="LiveId" clId="{0AABB04D-B262-4FFE-9F50-7D192B6A3604}" dt="2020-02-18T04:52:14.921" v="110" actId="478"/>
          <ac:spMkLst>
            <pc:docMk/>
            <pc:sldMk cId="3848231855" sldId="259"/>
            <ac:spMk id="8" creationId="{07CA66C7-C1EC-4A7F-9527-DBCC6ADCFF9B}"/>
          </ac:spMkLst>
        </pc:spChg>
        <pc:spChg chg="add del mod">
          <ac:chgData name="omar omar" userId="a63d4f008d2c9dcc" providerId="LiveId" clId="{0AABB04D-B262-4FFE-9F50-7D192B6A3604}" dt="2020-02-18T04:53:01.612" v="119" actId="478"/>
          <ac:spMkLst>
            <pc:docMk/>
            <pc:sldMk cId="3848231855" sldId="259"/>
            <ac:spMk id="11" creationId="{25766559-8EC3-469D-9E19-C1831C3A096D}"/>
          </ac:spMkLst>
        </pc:spChg>
        <pc:graphicFrameChg chg="add del mod modGraphic">
          <ac:chgData name="omar omar" userId="a63d4f008d2c9dcc" providerId="LiveId" clId="{0AABB04D-B262-4FFE-9F50-7D192B6A3604}" dt="2020-02-18T04:56:31.187" v="178" actId="14734"/>
          <ac:graphicFrameMkLst>
            <pc:docMk/>
            <pc:sldMk cId="3848231855" sldId="259"/>
            <ac:graphicFrameMk id="5" creationId="{1FD61EA6-6244-467A-AF6A-C05278E16810}"/>
          </ac:graphicFrameMkLst>
        </pc:graphicFrameChg>
        <pc:graphicFrameChg chg="del">
          <ac:chgData name="omar omar" userId="a63d4f008d2c9dcc" providerId="LiveId" clId="{0AABB04D-B262-4FFE-9F50-7D192B6A3604}" dt="2020-02-18T04:52:00.918" v="108" actId="478"/>
          <ac:graphicFrameMkLst>
            <pc:docMk/>
            <pc:sldMk cId="3848231855" sldId="259"/>
            <ac:graphicFrameMk id="6" creationId="{5F2ADDDF-46FE-4F55-B3D1-D1AF206D87FF}"/>
          </ac:graphicFrameMkLst>
        </pc:graphicFrameChg>
        <pc:picChg chg="add del mod">
          <ac:chgData name="omar omar" userId="a63d4f008d2c9dcc" providerId="LiveId" clId="{0AABB04D-B262-4FFE-9F50-7D192B6A3604}" dt="2020-02-18T04:53:01.612" v="119" actId="478"/>
          <ac:picMkLst>
            <pc:docMk/>
            <pc:sldMk cId="3848231855" sldId="259"/>
            <ac:picMk id="9" creationId="{D869863A-6251-441E-9797-EC52B13C4E79}"/>
          </ac:picMkLst>
        </pc:picChg>
      </pc:sldChg>
      <pc:sldChg chg="delSp modSp mod">
        <pc:chgData name="omar omar" userId="a63d4f008d2c9dcc" providerId="LiveId" clId="{0AABB04D-B262-4FFE-9F50-7D192B6A3604}" dt="2020-02-18T04:57:01.193" v="183" actId="478"/>
        <pc:sldMkLst>
          <pc:docMk/>
          <pc:sldMk cId="409652736" sldId="260"/>
        </pc:sldMkLst>
        <pc:spChg chg="del">
          <ac:chgData name="omar omar" userId="a63d4f008d2c9dcc" providerId="LiveId" clId="{0AABB04D-B262-4FFE-9F50-7D192B6A3604}" dt="2020-02-18T04:57:01.193" v="183" actId="478"/>
          <ac:spMkLst>
            <pc:docMk/>
            <pc:sldMk cId="409652736" sldId="260"/>
            <ac:spMk id="2" creationId="{A73C75C9-AF89-4157-9AD2-0C7FA6BB51D7}"/>
          </ac:spMkLst>
        </pc:spChg>
        <pc:spChg chg="mod">
          <ac:chgData name="omar omar" userId="a63d4f008d2c9dcc" providerId="LiveId" clId="{0AABB04D-B262-4FFE-9F50-7D192B6A3604}" dt="2020-02-18T04:56:58.178" v="182" actId="1076"/>
          <ac:spMkLst>
            <pc:docMk/>
            <pc:sldMk cId="409652736" sldId="260"/>
            <ac:spMk id="3" creationId="{11EBA9EA-6177-4CCB-802F-90A6B1BDBC44}"/>
          </ac:spMkLst>
        </pc:spChg>
      </pc:sldChg>
      <pc:sldChg chg="modSp mod">
        <pc:chgData name="omar omar" userId="a63d4f008d2c9dcc" providerId="LiveId" clId="{0AABB04D-B262-4FFE-9F50-7D192B6A3604}" dt="2020-02-18T04:57:58.892" v="187" actId="113"/>
        <pc:sldMkLst>
          <pc:docMk/>
          <pc:sldMk cId="2339282136" sldId="261"/>
        </pc:sldMkLst>
        <pc:spChg chg="mod">
          <ac:chgData name="omar omar" userId="a63d4f008d2c9dcc" providerId="LiveId" clId="{0AABB04D-B262-4FFE-9F50-7D192B6A3604}" dt="2020-02-18T04:57:58.892" v="187" actId="113"/>
          <ac:spMkLst>
            <pc:docMk/>
            <pc:sldMk cId="2339282136" sldId="261"/>
            <ac:spMk id="3" creationId="{B397C483-094C-4031-80FE-C690338E1BA5}"/>
          </ac:spMkLst>
        </pc:spChg>
      </pc:sldChg>
      <pc:sldChg chg="del">
        <pc:chgData name="omar omar" userId="a63d4f008d2c9dcc" providerId="LiveId" clId="{0AABB04D-B262-4FFE-9F50-7D192B6A3604}" dt="2020-02-18T04:58:35.846" v="188" actId="2696"/>
        <pc:sldMkLst>
          <pc:docMk/>
          <pc:sldMk cId="3510363723" sldId="262"/>
        </pc:sldMkLst>
      </pc:sldChg>
      <pc:sldChg chg="modSp mod">
        <pc:chgData name="omar omar" userId="a63d4f008d2c9dcc" providerId="LiveId" clId="{0AABB04D-B262-4FFE-9F50-7D192B6A3604}" dt="2020-02-18T04:59:24.603" v="199" actId="5793"/>
        <pc:sldMkLst>
          <pc:docMk/>
          <pc:sldMk cId="3195253664" sldId="263"/>
        </pc:sldMkLst>
        <pc:spChg chg="mod">
          <ac:chgData name="omar omar" userId="a63d4f008d2c9dcc" providerId="LiveId" clId="{0AABB04D-B262-4FFE-9F50-7D192B6A3604}" dt="2020-02-18T04:58:45.172" v="191" actId="2711"/>
          <ac:spMkLst>
            <pc:docMk/>
            <pc:sldMk cId="3195253664" sldId="263"/>
            <ac:spMk id="2" creationId="{A6CB6C17-1B49-4F20-B48B-AA819243F59B}"/>
          </ac:spMkLst>
        </pc:spChg>
        <pc:spChg chg="mod">
          <ac:chgData name="omar omar" userId="a63d4f008d2c9dcc" providerId="LiveId" clId="{0AABB04D-B262-4FFE-9F50-7D192B6A3604}" dt="2020-02-18T04:59:24.603" v="199" actId="5793"/>
          <ac:spMkLst>
            <pc:docMk/>
            <pc:sldMk cId="3195253664" sldId="263"/>
            <ac:spMk id="3" creationId="{B11F0500-9C59-4766-B506-106304B0F792}"/>
          </ac:spMkLst>
        </pc:spChg>
      </pc:sldChg>
      <pc:sldChg chg="delSp modSp mod">
        <pc:chgData name="omar omar" userId="a63d4f008d2c9dcc" providerId="LiveId" clId="{0AABB04D-B262-4FFE-9F50-7D192B6A3604}" dt="2020-02-18T04:59:57.728" v="205" actId="5793"/>
        <pc:sldMkLst>
          <pc:docMk/>
          <pc:sldMk cId="3212287148" sldId="264"/>
        </pc:sldMkLst>
        <pc:spChg chg="del">
          <ac:chgData name="omar omar" userId="a63d4f008d2c9dcc" providerId="LiveId" clId="{0AABB04D-B262-4FFE-9F50-7D192B6A3604}" dt="2020-02-18T04:59:32.781" v="200" actId="478"/>
          <ac:spMkLst>
            <pc:docMk/>
            <pc:sldMk cId="3212287148" sldId="264"/>
            <ac:spMk id="2" creationId="{FA2D54B1-CC86-4222-8335-56D3FC487A46}"/>
          </ac:spMkLst>
        </pc:spChg>
        <pc:spChg chg="mod">
          <ac:chgData name="omar omar" userId="a63d4f008d2c9dcc" providerId="LiveId" clId="{0AABB04D-B262-4FFE-9F50-7D192B6A3604}" dt="2020-02-18T04:59:57.728" v="205" actId="5793"/>
          <ac:spMkLst>
            <pc:docMk/>
            <pc:sldMk cId="3212287148" sldId="264"/>
            <ac:spMk id="3" creationId="{2C021A61-359C-4559-BA7C-8309A2AACFED}"/>
          </ac:spMkLst>
        </pc:spChg>
      </pc:sldChg>
      <pc:sldChg chg="delSp modSp mod">
        <pc:chgData name="omar omar" userId="a63d4f008d2c9dcc" providerId="LiveId" clId="{0AABB04D-B262-4FFE-9F50-7D192B6A3604}" dt="2020-02-18T05:00:35.880" v="215" actId="113"/>
        <pc:sldMkLst>
          <pc:docMk/>
          <pc:sldMk cId="4145853100" sldId="265"/>
        </pc:sldMkLst>
        <pc:spChg chg="del">
          <ac:chgData name="omar omar" userId="a63d4f008d2c9dcc" providerId="LiveId" clId="{0AABB04D-B262-4FFE-9F50-7D192B6A3604}" dt="2020-02-18T05:00:13.265" v="207" actId="478"/>
          <ac:spMkLst>
            <pc:docMk/>
            <pc:sldMk cId="4145853100" sldId="265"/>
            <ac:spMk id="2" creationId="{426FB9AD-4956-4BBA-BF76-33413AA2803C}"/>
          </ac:spMkLst>
        </pc:spChg>
        <pc:spChg chg="mod">
          <ac:chgData name="omar omar" userId="a63d4f008d2c9dcc" providerId="LiveId" clId="{0AABB04D-B262-4FFE-9F50-7D192B6A3604}" dt="2020-02-18T05:00:35.880" v="215" actId="113"/>
          <ac:spMkLst>
            <pc:docMk/>
            <pc:sldMk cId="4145853100" sldId="265"/>
            <ac:spMk id="3" creationId="{7268EEE7-2B01-41E8-B7B6-D83CEF60D7A8}"/>
          </ac:spMkLst>
        </pc:spChg>
      </pc:sldChg>
      <pc:sldChg chg="delSp modSp mod">
        <pc:chgData name="omar omar" userId="a63d4f008d2c9dcc" providerId="LiveId" clId="{0AABB04D-B262-4FFE-9F50-7D192B6A3604}" dt="2020-02-18T06:00:08.671" v="224" actId="113"/>
        <pc:sldMkLst>
          <pc:docMk/>
          <pc:sldMk cId="3105530153" sldId="266"/>
        </pc:sldMkLst>
        <pc:spChg chg="del">
          <ac:chgData name="omar omar" userId="a63d4f008d2c9dcc" providerId="LiveId" clId="{0AABB04D-B262-4FFE-9F50-7D192B6A3604}" dt="2020-02-18T05:04:06.392" v="216" actId="478"/>
          <ac:spMkLst>
            <pc:docMk/>
            <pc:sldMk cId="3105530153" sldId="266"/>
            <ac:spMk id="2" creationId="{F171E69C-F78C-4065-8727-4CCD2F3D870E}"/>
          </ac:spMkLst>
        </pc:spChg>
        <pc:spChg chg="mod">
          <ac:chgData name="omar omar" userId="a63d4f008d2c9dcc" providerId="LiveId" clId="{0AABB04D-B262-4FFE-9F50-7D192B6A3604}" dt="2020-02-18T06:00:08.671" v="224" actId="113"/>
          <ac:spMkLst>
            <pc:docMk/>
            <pc:sldMk cId="3105530153" sldId="266"/>
            <ac:spMk id="3" creationId="{CDF0DEEE-4AD8-4B62-8E7C-2CD41E5B25C1}"/>
          </ac:spMkLst>
        </pc:spChg>
      </pc:sldChg>
      <pc:sldChg chg="delSp modSp mod">
        <pc:chgData name="omar omar" userId="a63d4f008d2c9dcc" providerId="LiveId" clId="{0AABB04D-B262-4FFE-9F50-7D192B6A3604}" dt="2020-02-18T06:00:35.518" v="232" actId="207"/>
        <pc:sldMkLst>
          <pc:docMk/>
          <pc:sldMk cId="1411541818" sldId="267"/>
        </pc:sldMkLst>
        <pc:spChg chg="del">
          <ac:chgData name="omar omar" userId="a63d4f008d2c9dcc" providerId="LiveId" clId="{0AABB04D-B262-4FFE-9F50-7D192B6A3604}" dt="2020-02-18T06:00:15.713" v="225" actId="478"/>
          <ac:spMkLst>
            <pc:docMk/>
            <pc:sldMk cId="1411541818" sldId="267"/>
            <ac:spMk id="2" creationId="{4DBFE40E-B670-4545-A86A-10953F34F5A9}"/>
          </ac:spMkLst>
        </pc:spChg>
        <pc:spChg chg="mod">
          <ac:chgData name="omar omar" userId="a63d4f008d2c9dcc" providerId="LiveId" clId="{0AABB04D-B262-4FFE-9F50-7D192B6A3604}" dt="2020-02-18T06:00:35.518" v="232" actId="207"/>
          <ac:spMkLst>
            <pc:docMk/>
            <pc:sldMk cId="1411541818" sldId="267"/>
            <ac:spMk id="3" creationId="{AE9942C5-AB15-40A4-9D62-89F69F4B45F5}"/>
          </ac:spMkLst>
        </pc:spChg>
      </pc:sldChg>
      <pc:sldChg chg="modSp mod">
        <pc:chgData name="omar omar" userId="a63d4f008d2c9dcc" providerId="LiveId" clId="{0AABB04D-B262-4FFE-9F50-7D192B6A3604}" dt="2020-02-18T06:01:00.079" v="238" actId="255"/>
        <pc:sldMkLst>
          <pc:docMk/>
          <pc:sldMk cId="2625079093" sldId="268"/>
        </pc:sldMkLst>
        <pc:spChg chg="mod">
          <ac:chgData name="omar omar" userId="a63d4f008d2c9dcc" providerId="LiveId" clId="{0AABB04D-B262-4FFE-9F50-7D192B6A3604}" dt="2020-02-18T06:01:00.079" v="238" actId="255"/>
          <ac:spMkLst>
            <pc:docMk/>
            <pc:sldMk cId="2625079093" sldId="268"/>
            <ac:spMk id="3" creationId="{BF2ECE3D-1350-4505-8434-8C6754ADE83D}"/>
          </ac:spMkLst>
        </pc:spChg>
      </pc:sldChg>
      <pc:sldChg chg="delSp modSp mod">
        <pc:chgData name="omar omar" userId="a63d4f008d2c9dcc" providerId="LiveId" clId="{0AABB04D-B262-4FFE-9F50-7D192B6A3604}" dt="2020-02-18T06:01:27.332" v="244" actId="207"/>
        <pc:sldMkLst>
          <pc:docMk/>
          <pc:sldMk cId="1217544846" sldId="269"/>
        </pc:sldMkLst>
        <pc:spChg chg="del">
          <ac:chgData name="omar omar" userId="a63d4f008d2c9dcc" providerId="LiveId" clId="{0AABB04D-B262-4FFE-9F50-7D192B6A3604}" dt="2020-02-18T06:01:14.485" v="240" actId="478"/>
          <ac:spMkLst>
            <pc:docMk/>
            <pc:sldMk cId="1217544846" sldId="269"/>
            <ac:spMk id="2" creationId="{944E39E1-A575-4F87-A66F-6439220AEBE0}"/>
          </ac:spMkLst>
        </pc:spChg>
        <pc:spChg chg="mod">
          <ac:chgData name="omar omar" userId="a63d4f008d2c9dcc" providerId="LiveId" clId="{0AABB04D-B262-4FFE-9F50-7D192B6A3604}" dt="2020-02-18T06:01:27.332" v="244" actId="207"/>
          <ac:spMkLst>
            <pc:docMk/>
            <pc:sldMk cId="1217544846" sldId="269"/>
            <ac:spMk id="3" creationId="{74F33B5F-4DF7-41EF-8DAB-95B50B4EEB76}"/>
          </ac:spMkLst>
        </pc:spChg>
      </pc:sldChg>
      <pc:sldChg chg="delSp modSp mod">
        <pc:chgData name="omar omar" userId="a63d4f008d2c9dcc" providerId="LiveId" clId="{0AABB04D-B262-4FFE-9F50-7D192B6A3604}" dt="2020-02-18T06:01:50.514" v="251" actId="207"/>
        <pc:sldMkLst>
          <pc:docMk/>
          <pc:sldMk cId="3684696057" sldId="270"/>
        </pc:sldMkLst>
        <pc:spChg chg="del">
          <ac:chgData name="omar omar" userId="a63d4f008d2c9dcc" providerId="LiveId" clId="{0AABB04D-B262-4FFE-9F50-7D192B6A3604}" dt="2020-02-18T06:01:34.113" v="245" actId="478"/>
          <ac:spMkLst>
            <pc:docMk/>
            <pc:sldMk cId="3684696057" sldId="270"/>
            <ac:spMk id="2" creationId="{3D379F8F-CA31-44FB-89F2-4587D046C5DF}"/>
          </ac:spMkLst>
        </pc:spChg>
        <pc:spChg chg="mod">
          <ac:chgData name="omar omar" userId="a63d4f008d2c9dcc" providerId="LiveId" clId="{0AABB04D-B262-4FFE-9F50-7D192B6A3604}" dt="2020-02-18T06:01:50.514" v="251" actId="207"/>
          <ac:spMkLst>
            <pc:docMk/>
            <pc:sldMk cId="3684696057" sldId="270"/>
            <ac:spMk id="3" creationId="{F1BDD257-6744-4AE4-8AD2-DF5598FF6D45}"/>
          </ac:spMkLst>
        </pc:spChg>
      </pc:sldChg>
      <pc:sldChg chg="del">
        <pc:chgData name="omar omar" userId="a63d4f008d2c9dcc" providerId="LiveId" clId="{0AABB04D-B262-4FFE-9F50-7D192B6A3604}" dt="2020-02-18T06:01:56.785" v="252" actId="2696"/>
        <pc:sldMkLst>
          <pc:docMk/>
          <pc:sldMk cId="2210863284" sldId="271"/>
        </pc:sldMkLst>
      </pc:sldChg>
      <pc:sldChg chg="delSp modSp mod">
        <pc:chgData name="omar omar" userId="a63d4f008d2c9dcc" providerId="LiveId" clId="{0AABB04D-B262-4FFE-9F50-7D192B6A3604}" dt="2020-02-18T19:02:19.473" v="300" actId="20577"/>
        <pc:sldMkLst>
          <pc:docMk/>
          <pc:sldMk cId="1743585885" sldId="272"/>
        </pc:sldMkLst>
        <pc:spChg chg="mod">
          <ac:chgData name="omar omar" userId="a63d4f008d2c9dcc" providerId="LiveId" clId="{0AABB04D-B262-4FFE-9F50-7D192B6A3604}" dt="2020-02-18T19:02:19.473" v="300" actId="20577"/>
          <ac:spMkLst>
            <pc:docMk/>
            <pc:sldMk cId="1743585885" sldId="272"/>
            <ac:spMk id="2" creationId="{43B58E9C-B229-4B33-B2AC-A5795309B22E}"/>
          </ac:spMkLst>
        </pc:spChg>
        <pc:spChg chg="del">
          <ac:chgData name="omar omar" userId="a63d4f008d2c9dcc" providerId="LiveId" clId="{0AABB04D-B262-4FFE-9F50-7D192B6A3604}" dt="2020-02-18T06:02:51.995" v="277" actId="478"/>
          <ac:spMkLst>
            <pc:docMk/>
            <pc:sldMk cId="1743585885" sldId="272"/>
            <ac:spMk id="3" creationId="{D55F5F73-4B9E-4E2C-8377-EDD4507B88A4}"/>
          </ac:spMkLst>
        </pc:spChg>
      </pc:sldChg>
      <pc:sldChg chg="del">
        <pc:chgData name="omar omar" userId="a63d4f008d2c9dcc" providerId="LiveId" clId="{0AABB04D-B262-4FFE-9F50-7D192B6A3604}" dt="2020-02-18T06:03:08.889" v="281" actId="2696"/>
        <pc:sldMkLst>
          <pc:docMk/>
          <pc:sldMk cId="1306784683" sldId="273"/>
        </pc:sldMkLst>
      </pc:sldChg>
      <pc:sldChg chg="del">
        <pc:chgData name="omar omar" userId="a63d4f008d2c9dcc" providerId="LiveId" clId="{0AABB04D-B262-4FFE-9F50-7D192B6A3604}" dt="2020-02-18T06:03:08.889" v="281" actId="2696"/>
        <pc:sldMkLst>
          <pc:docMk/>
          <pc:sldMk cId="1360423992" sldId="274"/>
        </pc:sldMkLst>
      </pc:sldChg>
      <pc:sldChg chg="del">
        <pc:chgData name="omar omar" userId="a63d4f008d2c9dcc" providerId="LiveId" clId="{0AABB04D-B262-4FFE-9F50-7D192B6A3604}" dt="2020-02-18T06:03:17.931" v="282" actId="2696"/>
        <pc:sldMkLst>
          <pc:docMk/>
          <pc:sldMk cId="1764271033" sldId="275"/>
        </pc:sldMkLst>
      </pc:sldChg>
      <pc:sldChg chg="del">
        <pc:chgData name="omar omar" userId="a63d4f008d2c9dcc" providerId="LiveId" clId="{0AABB04D-B262-4FFE-9F50-7D192B6A3604}" dt="2020-02-18T06:03:17.931" v="282" actId="2696"/>
        <pc:sldMkLst>
          <pc:docMk/>
          <pc:sldMk cId="2310341187" sldId="276"/>
        </pc:sldMkLst>
      </pc:sldChg>
      <pc:sldChg chg="del">
        <pc:chgData name="omar omar" userId="a63d4f008d2c9dcc" providerId="LiveId" clId="{0AABB04D-B262-4FFE-9F50-7D192B6A3604}" dt="2020-02-18T06:03:17.931" v="282" actId="2696"/>
        <pc:sldMkLst>
          <pc:docMk/>
          <pc:sldMk cId="1609751530" sldId="277"/>
        </pc:sldMkLst>
      </pc:sldChg>
      <pc:sldChg chg="del">
        <pc:chgData name="omar omar" userId="a63d4f008d2c9dcc" providerId="LiveId" clId="{0AABB04D-B262-4FFE-9F50-7D192B6A3604}" dt="2020-02-18T06:03:17.931" v="282" actId="2696"/>
        <pc:sldMkLst>
          <pc:docMk/>
          <pc:sldMk cId="2834099073" sldId="278"/>
        </pc:sldMkLst>
      </pc:sldChg>
      <pc:sldMasterChg chg="setBg modSldLayout">
        <pc:chgData name="omar omar" userId="a63d4f008d2c9dcc" providerId="LiveId" clId="{0AABB04D-B262-4FFE-9F50-7D192B6A3604}" dt="2020-02-18T04:39:26.347" v="44"/>
        <pc:sldMasterMkLst>
          <pc:docMk/>
          <pc:sldMasterMk cId="0" sldId="2147483648"/>
        </pc:sldMasterMkLst>
        <pc:sldLayoutChg chg="setBg">
          <pc:chgData name="omar omar" userId="a63d4f008d2c9dcc" providerId="LiveId" clId="{0AABB04D-B262-4FFE-9F50-7D192B6A3604}" dt="2020-02-18T04:39:26.347" v="44"/>
          <pc:sldLayoutMkLst>
            <pc:docMk/>
            <pc:sldMasterMk cId="0" sldId="2147483648"/>
            <pc:sldLayoutMk cId="0" sldId="2147483649"/>
          </pc:sldLayoutMkLst>
        </pc:sldLayoutChg>
        <pc:sldLayoutChg chg="setBg">
          <pc:chgData name="omar omar" userId="a63d4f008d2c9dcc" providerId="LiveId" clId="{0AABB04D-B262-4FFE-9F50-7D192B6A3604}" dt="2020-02-18T04:39:26.347" v="44"/>
          <pc:sldLayoutMkLst>
            <pc:docMk/>
            <pc:sldMasterMk cId="0" sldId="2147483648"/>
            <pc:sldLayoutMk cId="0" sldId="2147483650"/>
          </pc:sldLayoutMkLst>
        </pc:sldLayoutChg>
        <pc:sldLayoutChg chg="setBg">
          <pc:chgData name="omar omar" userId="a63d4f008d2c9dcc" providerId="LiveId" clId="{0AABB04D-B262-4FFE-9F50-7D192B6A3604}" dt="2020-02-18T04:39:26.347" v="44"/>
          <pc:sldLayoutMkLst>
            <pc:docMk/>
            <pc:sldMasterMk cId="0" sldId="2147483648"/>
            <pc:sldLayoutMk cId="0" sldId="2147483651"/>
          </pc:sldLayoutMkLst>
        </pc:sldLayoutChg>
        <pc:sldLayoutChg chg="setBg">
          <pc:chgData name="omar omar" userId="a63d4f008d2c9dcc" providerId="LiveId" clId="{0AABB04D-B262-4FFE-9F50-7D192B6A3604}" dt="2020-02-18T04:39:26.347" v="44"/>
          <pc:sldLayoutMkLst>
            <pc:docMk/>
            <pc:sldMasterMk cId="0" sldId="2147483648"/>
            <pc:sldLayoutMk cId="0" sldId="2147483652"/>
          </pc:sldLayoutMkLst>
        </pc:sldLayoutChg>
        <pc:sldLayoutChg chg="setBg">
          <pc:chgData name="omar omar" userId="a63d4f008d2c9dcc" providerId="LiveId" clId="{0AABB04D-B262-4FFE-9F50-7D192B6A3604}" dt="2020-02-18T04:39:26.347" v="44"/>
          <pc:sldLayoutMkLst>
            <pc:docMk/>
            <pc:sldMasterMk cId="0" sldId="2147483648"/>
            <pc:sldLayoutMk cId="0" sldId="2147483653"/>
          </pc:sldLayoutMkLst>
        </pc:sldLayoutChg>
        <pc:sldLayoutChg chg="setBg">
          <pc:chgData name="omar omar" userId="a63d4f008d2c9dcc" providerId="LiveId" clId="{0AABB04D-B262-4FFE-9F50-7D192B6A3604}" dt="2020-02-18T04:39:26.347" v="44"/>
          <pc:sldLayoutMkLst>
            <pc:docMk/>
            <pc:sldMasterMk cId="0" sldId="2147483648"/>
            <pc:sldLayoutMk cId="0" sldId="2147483654"/>
          </pc:sldLayoutMkLst>
        </pc:sldLayoutChg>
        <pc:sldLayoutChg chg="setBg">
          <pc:chgData name="omar omar" userId="a63d4f008d2c9dcc" providerId="LiveId" clId="{0AABB04D-B262-4FFE-9F50-7D192B6A3604}" dt="2020-02-18T04:39:26.347" v="44"/>
          <pc:sldLayoutMkLst>
            <pc:docMk/>
            <pc:sldMasterMk cId="0" sldId="2147483648"/>
            <pc:sldLayoutMk cId="0" sldId="2147483655"/>
          </pc:sldLayoutMkLst>
        </pc:sldLayoutChg>
        <pc:sldLayoutChg chg="setBg">
          <pc:chgData name="omar omar" userId="a63d4f008d2c9dcc" providerId="LiveId" clId="{0AABB04D-B262-4FFE-9F50-7D192B6A3604}" dt="2020-02-18T04:39:26.347" v="44"/>
          <pc:sldLayoutMkLst>
            <pc:docMk/>
            <pc:sldMasterMk cId="0" sldId="2147483648"/>
            <pc:sldLayoutMk cId="0" sldId="2147483656"/>
          </pc:sldLayoutMkLst>
        </pc:sldLayoutChg>
        <pc:sldLayoutChg chg="setBg">
          <pc:chgData name="omar omar" userId="a63d4f008d2c9dcc" providerId="LiveId" clId="{0AABB04D-B262-4FFE-9F50-7D192B6A3604}" dt="2020-02-18T04:39:26.347" v="44"/>
          <pc:sldLayoutMkLst>
            <pc:docMk/>
            <pc:sldMasterMk cId="0" sldId="2147483648"/>
            <pc:sldLayoutMk cId="0" sldId="2147483658"/>
          </pc:sldLayoutMkLst>
        </pc:sldLayoutChg>
        <pc:sldLayoutChg chg="setBg">
          <pc:chgData name="omar omar" userId="a63d4f008d2c9dcc" providerId="LiveId" clId="{0AABB04D-B262-4FFE-9F50-7D192B6A3604}" dt="2020-02-18T04:39:26.347" v="44"/>
          <pc:sldLayoutMkLst>
            <pc:docMk/>
            <pc:sldMasterMk cId="0" sldId="2147483648"/>
            <pc:sldLayoutMk cId="0" sldId="2147483659"/>
          </pc:sldLayoutMkLst>
        </pc:sldLayoutChg>
        <pc:sldLayoutChg chg="setBg">
          <pc:chgData name="omar omar" userId="a63d4f008d2c9dcc" providerId="LiveId" clId="{0AABB04D-B262-4FFE-9F50-7D192B6A3604}" dt="2020-02-18T04:39:26.347" v="44"/>
          <pc:sldLayoutMkLst>
            <pc:docMk/>
            <pc:sldMasterMk cId="0" sldId="2147483648"/>
            <pc:sldLayoutMk cId="0" sldId="2147483661"/>
          </pc:sldLayoutMkLst>
        </pc:sldLayoutChg>
        <pc:sldLayoutChg chg="setBg">
          <pc:chgData name="omar omar" userId="a63d4f008d2c9dcc" providerId="LiveId" clId="{0AABB04D-B262-4FFE-9F50-7D192B6A3604}" dt="2020-02-18T04:39:26.347" v="44"/>
          <pc:sldLayoutMkLst>
            <pc:docMk/>
            <pc:sldMasterMk cId="0" sldId="2147483648"/>
            <pc:sldLayoutMk cId="0" sldId="2147483662"/>
          </pc:sldLayoutMkLst>
        </pc:sldLayoutChg>
        <pc:sldLayoutChg chg="setBg">
          <pc:chgData name="omar omar" userId="a63d4f008d2c9dcc" providerId="LiveId" clId="{0AABB04D-B262-4FFE-9F50-7D192B6A3604}" dt="2020-02-18T04:39:26.347" v="44"/>
          <pc:sldLayoutMkLst>
            <pc:docMk/>
            <pc:sldMasterMk cId="0" sldId="2147483648"/>
            <pc:sldLayoutMk cId="0" sldId="2147483664"/>
          </pc:sldLayoutMkLst>
        </pc:sldLayoutChg>
        <pc:sldLayoutChg chg="setBg">
          <pc:chgData name="omar omar" userId="a63d4f008d2c9dcc" providerId="LiveId" clId="{0AABB04D-B262-4FFE-9F50-7D192B6A3604}" dt="2020-02-18T04:39:26.347" v="44"/>
          <pc:sldLayoutMkLst>
            <pc:docMk/>
            <pc:sldMasterMk cId="0" sldId="2147483648"/>
            <pc:sldLayoutMk cId="0" sldId="2147483667"/>
          </pc:sldLayoutMkLst>
        </pc:sldLayoutChg>
        <pc:sldLayoutChg chg="setBg">
          <pc:chgData name="omar omar" userId="a63d4f008d2c9dcc" providerId="LiveId" clId="{0AABB04D-B262-4FFE-9F50-7D192B6A3604}" dt="2020-02-18T04:39:26.347" v="44"/>
          <pc:sldLayoutMkLst>
            <pc:docMk/>
            <pc:sldMasterMk cId="0" sldId="2147483648"/>
            <pc:sldLayoutMk cId="0" sldId="2147483668"/>
          </pc:sldLayoutMkLst>
        </pc:sldLayoutChg>
        <pc:sldLayoutChg chg="setBg">
          <pc:chgData name="omar omar" userId="a63d4f008d2c9dcc" providerId="LiveId" clId="{0AABB04D-B262-4FFE-9F50-7D192B6A3604}" dt="2020-02-18T04:39:26.347" v="44"/>
          <pc:sldLayoutMkLst>
            <pc:docMk/>
            <pc:sldMasterMk cId="0" sldId="2147483648"/>
            <pc:sldLayoutMk cId="0" sldId="2147483669"/>
          </pc:sldLayoutMkLst>
        </pc:sldLayoutChg>
        <pc:sldLayoutChg chg="setBg">
          <pc:chgData name="omar omar" userId="a63d4f008d2c9dcc" providerId="LiveId" clId="{0AABB04D-B262-4FFE-9F50-7D192B6A3604}" dt="2020-02-18T04:39:26.347" v="44"/>
          <pc:sldLayoutMkLst>
            <pc:docMk/>
            <pc:sldMasterMk cId="0" sldId="2147483648"/>
            <pc:sldLayoutMk cId="0" sldId="2147483670"/>
          </pc:sldLayoutMkLst>
        </pc:sldLayoutChg>
      </pc:sldMasterChg>
      <pc:sldMasterChg chg="setBg modSldLayout">
        <pc:chgData name="omar omar" userId="a63d4f008d2c9dcc" providerId="LiveId" clId="{0AABB04D-B262-4FFE-9F50-7D192B6A3604}" dt="2020-02-18T04:42:16.471" v="88"/>
        <pc:sldMasterMkLst>
          <pc:docMk/>
          <pc:sldMasterMk cId="2434408080" sldId="2147483671"/>
        </pc:sldMasterMkLst>
        <pc:sldLayoutChg chg="setBg">
          <pc:chgData name="omar omar" userId="a63d4f008d2c9dcc" providerId="LiveId" clId="{0AABB04D-B262-4FFE-9F50-7D192B6A3604}" dt="2020-02-18T04:42:16.471" v="88"/>
          <pc:sldLayoutMkLst>
            <pc:docMk/>
            <pc:sldMasterMk cId="2434408080" sldId="2147483671"/>
            <pc:sldLayoutMk cId="2412967430" sldId="2147483672"/>
          </pc:sldLayoutMkLst>
        </pc:sldLayoutChg>
        <pc:sldLayoutChg chg="setBg">
          <pc:chgData name="omar omar" userId="a63d4f008d2c9dcc" providerId="LiveId" clId="{0AABB04D-B262-4FFE-9F50-7D192B6A3604}" dt="2020-02-18T04:42:16.471" v="88"/>
          <pc:sldLayoutMkLst>
            <pc:docMk/>
            <pc:sldMasterMk cId="2434408080" sldId="2147483671"/>
            <pc:sldLayoutMk cId="3870704568" sldId="2147483673"/>
          </pc:sldLayoutMkLst>
        </pc:sldLayoutChg>
        <pc:sldLayoutChg chg="setBg">
          <pc:chgData name="omar omar" userId="a63d4f008d2c9dcc" providerId="LiveId" clId="{0AABB04D-B262-4FFE-9F50-7D192B6A3604}" dt="2020-02-18T04:42:16.471" v="88"/>
          <pc:sldLayoutMkLst>
            <pc:docMk/>
            <pc:sldMasterMk cId="2434408080" sldId="2147483671"/>
            <pc:sldLayoutMk cId="2267391223" sldId="2147483674"/>
          </pc:sldLayoutMkLst>
        </pc:sldLayoutChg>
        <pc:sldLayoutChg chg="setBg">
          <pc:chgData name="omar omar" userId="a63d4f008d2c9dcc" providerId="LiveId" clId="{0AABB04D-B262-4FFE-9F50-7D192B6A3604}" dt="2020-02-18T04:42:16.471" v="88"/>
          <pc:sldLayoutMkLst>
            <pc:docMk/>
            <pc:sldMasterMk cId="2434408080" sldId="2147483671"/>
            <pc:sldLayoutMk cId="1970168844" sldId="2147483675"/>
          </pc:sldLayoutMkLst>
        </pc:sldLayoutChg>
        <pc:sldLayoutChg chg="setBg">
          <pc:chgData name="omar omar" userId="a63d4f008d2c9dcc" providerId="LiveId" clId="{0AABB04D-B262-4FFE-9F50-7D192B6A3604}" dt="2020-02-18T04:42:16.471" v="88"/>
          <pc:sldLayoutMkLst>
            <pc:docMk/>
            <pc:sldMasterMk cId="2434408080" sldId="2147483671"/>
            <pc:sldLayoutMk cId="3145478292" sldId="2147483676"/>
          </pc:sldLayoutMkLst>
        </pc:sldLayoutChg>
        <pc:sldLayoutChg chg="setBg">
          <pc:chgData name="omar omar" userId="a63d4f008d2c9dcc" providerId="LiveId" clId="{0AABB04D-B262-4FFE-9F50-7D192B6A3604}" dt="2020-02-18T04:42:16.471" v="88"/>
          <pc:sldLayoutMkLst>
            <pc:docMk/>
            <pc:sldMasterMk cId="2434408080" sldId="2147483671"/>
            <pc:sldLayoutMk cId="3829758642" sldId="2147483677"/>
          </pc:sldLayoutMkLst>
        </pc:sldLayoutChg>
        <pc:sldLayoutChg chg="setBg">
          <pc:chgData name="omar omar" userId="a63d4f008d2c9dcc" providerId="LiveId" clId="{0AABB04D-B262-4FFE-9F50-7D192B6A3604}" dt="2020-02-18T04:42:16.471" v="88"/>
          <pc:sldLayoutMkLst>
            <pc:docMk/>
            <pc:sldMasterMk cId="2434408080" sldId="2147483671"/>
            <pc:sldLayoutMk cId="244213584" sldId="2147483678"/>
          </pc:sldLayoutMkLst>
        </pc:sldLayoutChg>
        <pc:sldLayoutChg chg="setBg">
          <pc:chgData name="omar omar" userId="a63d4f008d2c9dcc" providerId="LiveId" clId="{0AABB04D-B262-4FFE-9F50-7D192B6A3604}" dt="2020-02-18T04:42:16.471" v="88"/>
          <pc:sldLayoutMkLst>
            <pc:docMk/>
            <pc:sldMasterMk cId="2434408080" sldId="2147483671"/>
            <pc:sldLayoutMk cId="2579746836" sldId="2147483679"/>
          </pc:sldLayoutMkLst>
        </pc:sldLayoutChg>
        <pc:sldLayoutChg chg="setBg">
          <pc:chgData name="omar omar" userId="a63d4f008d2c9dcc" providerId="LiveId" clId="{0AABB04D-B262-4FFE-9F50-7D192B6A3604}" dt="2020-02-18T04:42:16.471" v="88"/>
          <pc:sldLayoutMkLst>
            <pc:docMk/>
            <pc:sldMasterMk cId="2434408080" sldId="2147483671"/>
            <pc:sldLayoutMk cId="2636386624" sldId="2147483680"/>
          </pc:sldLayoutMkLst>
        </pc:sldLayoutChg>
        <pc:sldLayoutChg chg="setBg">
          <pc:chgData name="omar omar" userId="a63d4f008d2c9dcc" providerId="LiveId" clId="{0AABB04D-B262-4FFE-9F50-7D192B6A3604}" dt="2020-02-18T04:42:16.471" v="88"/>
          <pc:sldLayoutMkLst>
            <pc:docMk/>
            <pc:sldMasterMk cId="2434408080" sldId="2147483671"/>
            <pc:sldLayoutMk cId="3769811046" sldId="2147483681"/>
          </pc:sldLayoutMkLst>
        </pc:sldLayoutChg>
        <pc:sldLayoutChg chg="setBg">
          <pc:chgData name="omar omar" userId="a63d4f008d2c9dcc" providerId="LiveId" clId="{0AABB04D-B262-4FFE-9F50-7D192B6A3604}" dt="2020-02-18T04:42:16.471" v="88"/>
          <pc:sldLayoutMkLst>
            <pc:docMk/>
            <pc:sldMasterMk cId="2434408080" sldId="2147483671"/>
            <pc:sldLayoutMk cId="575230660" sldId="2147483682"/>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FF0D743B-0A76-4E6B-8092-88CEC8169A61}"/>
              </a:ext>
            </a:extLst>
          </p:cNvPr>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عنوان الشكل الرئيسي</a:t>
            </a:r>
          </a:p>
        </p:txBody>
      </p:sp>
      <p:sp>
        <p:nvSpPr>
          <p:cNvPr id="3" name="عنوان فرعي 2">
            <a:extLst>
              <a:ext uri="{FF2B5EF4-FFF2-40B4-BE49-F238E27FC236}">
                <a16:creationId xmlns:a16="http://schemas.microsoft.com/office/drawing/2014/main" id="{8D3ED7CA-6789-4BE6-BF4E-8D30A4F88BB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p>
        </p:txBody>
      </p:sp>
      <p:sp>
        <p:nvSpPr>
          <p:cNvPr id="4" name="عنصر نائب للتاريخ 3">
            <a:extLst>
              <a:ext uri="{FF2B5EF4-FFF2-40B4-BE49-F238E27FC236}">
                <a16:creationId xmlns:a16="http://schemas.microsoft.com/office/drawing/2014/main" id="{B4FBC8B5-1381-44CE-B74C-1E36D8973321}"/>
              </a:ext>
            </a:extLst>
          </p:cNvPr>
          <p:cNvSpPr>
            <a:spLocks noGrp="1"/>
          </p:cNvSpPr>
          <p:nvPr>
            <p:ph type="dt" sz="half" idx="10"/>
          </p:nvPr>
        </p:nvSpPr>
        <p:spPr/>
        <p:txBody>
          <a:bodyPr/>
          <a:lstStyle/>
          <a:p>
            <a:fld id="{4AAD347D-5ACD-4C99-B74B-A9C85AD731AF}" type="datetimeFigureOut">
              <a:rPr lang="en-US" smtClean="0"/>
              <a:t>2/18/2020</a:t>
            </a:fld>
            <a:endParaRPr lang="en-US" dirty="0"/>
          </a:p>
        </p:txBody>
      </p:sp>
      <p:sp>
        <p:nvSpPr>
          <p:cNvPr id="5" name="عنصر نائب للتذييل 4">
            <a:extLst>
              <a:ext uri="{FF2B5EF4-FFF2-40B4-BE49-F238E27FC236}">
                <a16:creationId xmlns:a16="http://schemas.microsoft.com/office/drawing/2014/main" id="{3AA69A0A-65AC-4F60-9F20-C4AE66627475}"/>
              </a:ext>
            </a:extLst>
          </p:cNvPr>
          <p:cNvSpPr>
            <a:spLocks noGrp="1"/>
          </p:cNvSpPr>
          <p:nvPr>
            <p:ph type="ftr" sz="quarter" idx="11"/>
          </p:nvPr>
        </p:nvSpPr>
        <p:spPr/>
        <p:txBody>
          <a:bodyPr/>
          <a:lstStyle/>
          <a:p>
            <a:endParaRPr lang="en-US" dirty="0"/>
          </a:p>
        </p:txBody>
      </p:sp>
      <p:sp>
        <p:nvSpPr>
          <p:cNvPr id="6" name="عنصر نائب لرقم الشريحة 5">
            <a:extLst>
              <a:ext uri="{FF2B5EF4-FFF2-40B4-BE49-F238E27FC236}">
                <a16:creationId xmlns:a16="http://schemas.microsoft.com/office/drawing/2014/main" id="{A7EDC6A1-2828-4970-9D42-76956615D6CE}"/>
              </a:ext>
            </a:extLst>
          </p:cNvPr>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4129674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15F0716-5FC1-41F6-B5FC-23C86ABFAA36}"/>
              </a:ext>
            </a:extLst>
          </p:cNvPr>
          <p:cNvSpPr>
            <a:spLocks noGrp="1"/>
          </p:cNvSpPr>
          <p:nvPr>
            <p:ph type="title"/>
          </p:nvPr>
        </p:nvSpPr>
        <p:spPr/>
        <p:txBody>
          <a:bodyPr/>
          <a:lstStyle/>
          <a:p>
            <a:r>
              <a:rPr lang="ar-SA"/>
              <a:t>انقر لتحرير نمط عنوان الشكل الرئيسي</a:t>
            </a:r>
          </a:p>
        </p:txBody>
      </p:sp>
      <p:sp>
        <p:nvSpPr>
          <p:cNvPr id="3" name="عنصر نائب للعنوان العمودي 2">
            <a:extLst>
              <a:ext uri="{FF2B5EF4-FFF2-40B4-BE49-F238E27FC236}">
                <a16:creationId xmlns:a16="http://schemas.microsoft.com/office/drawing/2014/main" id="{057E30F0-C79F-4E05-A9BC-B66220598B3E}"/>
              </a:ext>
            </a:extLst>
          </p:cNvPr>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a:extLst>
              <a:ext uri="{FF2B5EF4-FFF2-40B4-BE49-F238E27FC236}">
                <a16:creationId xmlns:a16="http://schemas.microsoft.com/office/drawing/2014/main" id="{938D7B59-E1FC-4E3E-AF87-62D78BF6E06C}"/>
              </a:ext>
            </a:extLst>
          </p:cNvPr>
          <p:cNvSpPr>
            <a:spLocks noGrp="1"/>
          </p:cNvSpPr>
          <p:nvPr>
            <p:ph type="dt" sz="half" idx="10"/>
          </p:nvPr>
        </p:nvSpPr>
        <p:spPr/>
        <p:txBody>
          <a:bodyPr/>
          <a:lstStyle/>
          <a:p>
            <a:fld id="{4509A250-FF31-4206-8172-F9D3106AACB1}" type="datetimeFigureOut">
              <a:rPr lang="en-US" smtClean="0"/>
              <a:t>2/18/2020</a:t>
            </a:fld>
            <a:endParaRPr lang="en-US" dirty="0"/>
          </a:p>
        </p:txBody>
      </p:sp>
      <p:sp>
        <p:nvSpPr>
          <p:cNvPr id="5" name="عنصر نائب للتذييل 4">
            <a:extLst>
              <a:ext uri="{FF2B5EF4-FFF2-40B4-BE49-F238E27FC236}">
                <a16:creationId xmlns:a16="http://schemas.microsoft.com/office/drawing/2014/main" id="{FFB13C42-3E9F-4720-90D2-E47A8707AF8C}"/>
              </a:ext>
            </a:extLst>
          </p:cNvPr>
          <p:cNvSpPr>
            <a:spLocks noGrp="1"/>
          </p:cNvSpPr>
          <p:nvPr>
            <p:ph type="ftr" sz="quarter" idx="11"/>
          </p:nvPr>
        </p:nvSpPr>
        <p:spPr/>
        <p:txBody>
          <a:bodyPr/>
          <a:lstStyle/>
          <a:p>
            <a:endParaRPr lang="en-US" dirty="0"/>
          </a:p>
        </p:txBody>
      </p:sp>
      <p:sp>
        <p:nvSpPr>
          <p:cNvPr id="6" name="عنصر نائب لرقم الشريحة 5">
            <a:extLst>
              <a:ext uri="{FF2B5EF4-FFF2-40B4-BE49-F238E27FC236}">
                <a16:creationId xmlns:a16="http://schemas.microsoft.com/office/drawing/2014/main" id="{80871CEB-CBE3-4259-925C-93A134A2A992}"/>
              </a:ext>
            </a:extLst>
          </p:cNvPr>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769811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a:extLst>
              <a:ext uri="{FF2B5EF4-FFF2-40B4-BE49-F238E27FC236}">
                <a16:creationId xmlns:a16="http://schemas.microsoft.com/office/drawing/2014/main" id="{59A7E514-93DC-4BCD-B09B-AEF75E6350B9}"/>
              </a:ext>
            </a:extLst>
          </p:cNvPr>
          <p:cNvSpPr>
            <a:spLocks noGrp="1"/>
          </p:cNvSpPr>
          <p:nvPr>
            <p:ph type="title" orient="vert"/>
          </p:nvPr>
        </p:nvSpPr>
        <p:spPr>
          <a:xfrm>
            <a:off x="8724900" y="365125"/>
            <a:ext cx="2628900" cy="5811838"/>
          </a:xfrm>
        </p:spPr>
        <p:txBody>
          <a:bodyPr vert="eaVert"/>
          <a:lstStyle/>
          <a:p>
            <a:r>
              <a:rPr lang="ar-SA"/>
              <a:t>انقر لتحرير نمط عنوان الشكل الرئيسي</a:t>
            </a:r>
          </a:p>
        </p:txBody>
      </p:sp>
      <p:sp>
        <p:nvSpPr>
          <p:cNvPr id="3" name="عنصر نائب للعنوان العمودي 2">
            <a:extLst>
              <a:ext uri="{FF2B5EF4-FFF2-40B4-BE49-F238E27FC236}">
                <a16:creationId xmlns:a16="http://schemas.microsoft.com/office/drawing/2014/main" id="{415E0C9B-603F-4CC2-8398-1D3FC92410A8}"/>
              </a:ext>
            </a:extLst>
          </p:cNvPr>
          <p:cNvSpPr>
            <a:spLocks noGrp="1"/>
          </p:cNvSpPr>
          <p:nvPr>
            <p:ph type="body" orient="vert" idx="1"/>
          </p:nvPr>
        </p:nvSpPr>
        <p:spPr>
          <a:xfrm>
            <a:off x="838200" y="365125"/>
            <a:ext cx="7734300" cy="5811838"/>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a:extLst>
              <a:ext uri="{FF2B5EF4-FFF2-40B4-BE49-F238E27FC236}">
                <a16:creationId xmlns:a16="http://schemas.microsoft.com/office/drawing/2014/main" id="{FD3DA4B6-9DB9-42B1-BA81-A6812BA7821F}"/>
              </a:ext>
            </a:extLst>
          </p:cNvPr>
          <p:cNvSpPr>
            <a:spLocks noGrp="1"/>
          </p:cNvSpPr>
          <p:nvPr>
            <p:ph type="dt" sz="half" idx="10"/>
          </p:nvPr>
        </p:nvSpPr>
        <p:spPr/>
        <p:txBody>
          <a:bodyPr/>
          <a:lstStyle/>
          <a:p>
            <a:fld id="{4509A250-FF31-4206-8172-F9D3106AACB1}" type="datetimeFigureOut">
              <a:rPr lang="en-US" smtClean="0"/>
              <a:t>2/18/2020</a:t>
            </a:fld>
            <a:endParaRPr lang="en-US" dirty="0"/>
          </a:p>
        </p:txBody>
      </p:sp>
      <p:sp>
        <p:nvSpPr>
          <p:cNvPr id="5" name="عنصر نائب للتذييل 4">
            <a:extLst>
              <a:ext uri="{FF2B5EF4-FFF2-40B4-BE49-F238E27FC236}">
                <a16:creationId xmlns:a16="http://schemas.microsoft.com/office/drawing/2014/main" id="{689C2915-8F18-4E7B-ABD7-1FBDCBCDB223}"/>
              </a:ext>
            </a:extLst>
          </p:cNvPr>
          <p:cNvSpPr>
            <a:spLocks noGrp="1"/>
          </p:cNvSpPr>
          <p:nvPr>
            <p:ph type="ftr" sz="quarter" idx="11"/>
          </p:nvPr>
        </p:nvSpPr>
        <p:spPr/>
        <p:txBody>
          <a:bodyPr/>
          <a:lstStyle/>
          <a:p>
            <a:endParaRPr lang="en-US" dirty="0"/>
          </a:p>
        </p:txBody>
      </p:sp>
      <p:sp>
        <p:nvSpPr>
          <p:cNvPr id="6" name="عنصر نائب لرقم الشريحة 5">
            <a:extLst>
              <a:ext uri="{FF2B5EF4-FFF2-40B4-BE49-F238E27FC236}">
                <a16:creationId xmlns:a16="http://schemas.microsoft.com/office/drawing/2014/main" id="{0913845A-FC4E-4935-BF24-FE9030820AD8}"/>
              </a:ext>
            </a:extLst>
          </p:cNvPr>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575230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7EC00EA-7772-44A5-AC21-56A48C8B25F1}"/>
              </a:ext>
            </a:extLst>
          </p:cNvPr>
          <p:cNvSpPr>
            <a:spLocks noGrp="1"/>
          </p:cNvSpPr>
          <p:nvPr>
            <p:ph type="title"/>
          </p:nvPr>
        </p:nvSpPr>
        <p:spPr/>
        <p:txBody>
          <a:bodyPr/>
          <a:lstStyle/>
          <a:p>
            <a:r>
              <a:rPr lang="ar-SA"/>
              <a:t>انقر لتحرير نمط عنوان الشكل الرئيسي</a:t>
            </a:r>
          </a:p>
        </p:txBody>
      </p:sp>
      <p:sp>
        <p:nvSpPr>
          <p:cNvPr id="3" name="عنصر نائب للمحتوى 2">
            <a:extLst>
              <a:ext uri="{FF2B5EF4-FFF2-40B4-BE49-F238E27FC236}">
                <a16:creationId xmlns:a16="http://schemas.microsoft.com/office/drawing/2014/main" id="{5DC85828-0DFB-4D58-862A-A6B73C26C7F1}"/>
              </a:ext>
            </a:extLst>
          </p:cNvPr>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a:extLst>
              <a:ext uri="{FF2B5EF4-FFF2-40B4-BE49-F238E27FC236}">
                <a16:creationId xmlns:a16="http://schemas.microsoft.com/office/drawing/2014/main" id="{4BAC114C-5FD0-46C9-9376-8B488484FCA8}"/>
              </a:ext>
            </a:extLst>
          </p:cNvPr>
          <p:cNvSpPr>
            <a:spLocks noGrp="1"/>
          </p:cNvSpPr>
          <p:nvPr>
            <p:ph type="dt" sz="half" idx="10"/>
          </p:nvPr>
        </p:nvSpPr>
        <p:spPr/>
        <p:txBody>
          <a:bodyPr/>
          <a:lstStyle/>
          <a:p>
            <a:fld id="{4509A250-FF31-4206-8172-F9D3106AACB1}" type="datetimeFigureOut">
              <a:rPr lang="en-US" smtClean="0"/>
              <a:t>2/18/2020</a:t>
            </a:fld>
            <a:endParaRPr lang="en-US" dirty="0"/>
          </a:p>
        </p:txBody>
      </p:sp>
      <p:sp>
        <p:nvSpPr>
          <p:cNvPr id="5" name="عنصر نائب للتذييل 4">
            <a:extLst>
              <a:ext uri="{FF2B5EF4-FFF2-40B4-BE49-F238E27FC236}">
                <a16:creationId xmlns:a16="http://schemas.microsoft.com/office/drawing/2014/main" id="{C5A07D3A-B4CA-4A3E-BD33-3EA72BA6DDB2}"/>
              </a:ext>
            </a:extLst>
          </p:cNvPr>
          <p:cNvSpPr>
            <a:spLocks noGrp="1"/>
          </p:cNvSpPr>
          <p:nvPr>
            <p:ph type="ftr" sz="quarter" idx="11"/>
          </p:nvPr>
        </p:nvSpPr>
        <p:spPr/>
        <p:txBody>
          <a:bodyPr/>
          <a:lstStyle/>
          <a:p>
            <a:endParaRPr lang="en-US" dirty="0"/>
          </a:p>
        </p:txBody>
      </p:sp>
      <p:sp>
        <p:nvSpPr>
          <p:cNvPr id="6" name="عنصر نائب لرقم الشريحة 5">
            <a:extLst>
              <a:ext uri="{FF2B5EF4-FFF2-40B4-BE49-F238E27FC236}">
                <a16:creationId xmlns:a16="http://schemas.microsoft.com/office/drawing/2014/main" id="{C2345CC3-9510-4A14-8A8B-95BBE0A08FC0}"/>
              </a:ext>
            </a:extLst>
          </p:cNvPr>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8707045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48F800F1-48E2-4AE6-955F-C5348991E613}"/>
              </a:ext>
            </a:extLst>
          </p:cNvPr>
          <p:cNvSpPr>
            <a:spLocks noGrp="1"/>
          </p:cNvSpPr>
          <p:nvPr>
            <p:ph type="title"/>
          </p:nvPr>
        </p:nvSpPr>
        <p:spPr>
          <a:xfrm>
            <a:off x="831850" y="1709738"/>
            <a:ext cx="10515600" cy="2852737"/>
          </a:xfrm>
        </p:spPr>
        <p:txBody>
          <a:bodyPr anchor="b"/>
          <a:lstStyle>
            <a:lvl1pPr>
              <a:defRPr sz="6000"/>
            </a:lvl1pPr>
          </a:lstStyle>
          <a:p>
            <a:r>
              <a:rPr lang="ar-SA"/>
              <a:t>انقر لتحرير نمط عنوان الشكل الرئيسي</a:t>
            </a:r>
          </a:p>
        </p:txBody>
      </p:sp>
      <p:sp>
        <p:nvSpPr>
          <p:cNvPr id="3" name="عنصر نائب للنص 2">
            <a:extLst>
              <a:ext uri="{FF2B5EF4-FFF2-40B4-BE49-F238E27FC236}">
                <a16:creationId xmlns:a16="http://schemas.microsoft.com/office/drawing/2014/main" id="{42360A4D-F311-4A6C-A88A-F5C9D0EC9BD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نص الشكل الرئيسي</a:t>
            </a:r>
          </a:p>
        </p:txBody>
      </p:sp>
      <p:sp>
        <p:nvSpPr>
          <p:cNvPr id="4" name="عنصر نائب للتاريخ 3">
            <a:extLst>
              <a:ext uri="{FF2B5EF4-FFF2-40B4-BE49-F238E27FC236}">
                <a16:creationId xmlns:a16="http://schemas.microsoft.com/office/drawing/2014/main" id="{D0FF3069-053F-48BB-B48E-0B1575ADBD20}"/>
              </a:ext>
            </a:extLst>
          </p:cNvPr>
          <p:cNvSpPr>
            <a:spLocks noGrp="1"/>
          </p:cNvSpPr>
          <p:nvPr>
            <p:ph type="dt" sz="half" idx="10"/>
          </p:nvPr>
        </p:nvSpPr>
        <p:spPr/>
        <p:txBody>
          <a:bodyPr/>
          <a:lstStyle/>
          <a:p>
            <a:fld id="{9796027F-7875-4030-9381-8BD8C4F21935}" type="datetimeFigureOut">
              <a:rPr lang="en-US" smtClean="0"/>
              <a:t>2/18/2020</a:t>
            </a:fld>
            <a:endParaRPr lang="en-US" dirty="0"/>
          </a:p>
        </p:txBody>
      </p:sp>
      <p:sp>
        <p:nvSpPr>
          <p:cNvPr id="5" name="عنصر نائب للتذييل 4">
            <a:extLst>
              <a:ext uri="{FF2B5EF4-FFF2-40B4-BE49-F238E27FC236}">
                <a16:creationId xmlns:a16="http://schemas.microsoft.com/office/drawing/2014/main" id="{DB3566E5-492F-46EA-AC2C-B3AC228E3233}"/>
              </a:ext>
            </a:extLst>
          </p:cNvPr>
          <p:cNvSpPr>
            <a:spLocks noGrp="1"/>
          </p:cNvSpPr>
          <p:nvPr>
            <p:ph type="ftr" sz="quarter" idx="11"/>
          </p:nvPr>
        </p:nvSpPr>
        <p:spPr/>
        <p:txBody>
          <a:bodyPr/>
          <a:lstStyle/>
          <a:p>
            <a:endParaRPr lang="en-US" dirty="0"/>
          </a:p>
        </p:txBody>
      </p:sp>
      <p:sp>
        <p:nvSpPr>
          <p:cNvPr id="6" name="عنصر نائب لرقم الشريحة 5">
            <a:extLst>
              <a:ext uri="{FF2B5EF4-FFF2-40B4-BE49-F238E27FC236}">
                <a16:creationId xmlns:a16="http://schemas.microsoft.com/office/drawing/2014/main" id="{3F710752-6020-4A97-ADBD-B6E7DA283473}"/>
              </a:ext>
            </a:extLst>
          </p:cNvPr>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2673912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D83437F-C6E4-4F53-BA22-1A4C4ACE495A}"/>
              </a:ext>
            </a:extLst>
          </p:cNvPr>
          <p:cNvSpPr>
            <a:spLocks noGrp="1"/>
          </p:cNvSpPr>
          <p:nvPr>
            <p:ph type="title"/>
          </p:nvPr>
        </p:nvSpPr>
        <p:spPr/>
        <p:txBody>
          <a:bodyPr/>
          <a:lstStyle/>
          <a:p>
            <a:r>
              <a:rPr lang="ar-SA"/>
              <a:t>انقر لتحرير نمط عنوان الشكل الرئيسي</a:t>
            </a:r>
          </a:p>
        </p:txBody>
      </p:sp>
      <p:sp>
        <p:nvSpPr>
          <p:cNvPr id="3" name="عنصر نائب للمحتوى 2">
            <a:extLst>
              <a:ext uri="{FF2B5EF4-FFF2-40B4-BE49-F238E27FC236}">
                <a16:creationId xmlns:a16="http://schemas.microsoft.com/office/drawing/2014/main" id="{2BD7F151-940C-4F51-ADD8-F08DF7AEF520}"/>
              </a:ext>
            </a:extLst>
          </p:cNvPr>
          <p:cNvSpPr>
            <a:spLocks noGrp="1"/>
          </p:cNvSpPr>
          <p:nvPr>
            <p:ph sz="half" idx="1"/>
          </p:nvPr>
        </p:nvSpPr>
        <p:spPr>
          <a:xfrm>
            <a:off x="838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a:extLst>
              <a:ext uri="{FF2B5EF4-FFF2-40B4-BE49-F238E27FC236}">
                <a16:creationId xmlns:a16="http://schemas.microsoft.com/office/drawing/2014/main" id="{28C79C93-674A-4409-8FFA-31E90916BD91}"/>
              </a:ext>
            </a:extLst>
          </p:cNvPr>
          <p:cNvSpPr>
            <a:spLocks noGrp="1"/>
          </p:cNvSpPr>
          <p:nvPr>
            <p:ph sz="half" idx="2"/>
          </p:nvPr>
        </p:nvSpPr>
        <p:spPr>
          <a:xfrm>
            <a:off x="6172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a:extLst>
              <a:ext uri="{FF2B5EF4-FFF2-40B4-BE49-F238E27FC236}">
                <a16:creationId xmlns:a16="http://schemas.microsoft.com/office/drawing/2014/main" id="{E46FB443-C65F-4A08-AE42-3827EBE031FF}"/>
              </a:ext>
            </a:extLst>
          </p:cNvPr>
          <p:cNvSpPr>
            <a:spLocks noGrp="1"/>
          </p:cNvSpPr>
          <p:nvPr>
            <p:ph type="dt" sz="half" idx="10"/>
          </p:nvPr>
        </p:nvSpPr>
        <p:spPr/>
        <p:txBody>
          <a:bodyPr/>
          <a:lstStyle/>
          <a:p>
            <a:fld id="{9796027F-7875-4030-9381-8BD8C4F21935}" type="datetimeFigureOut">
              <a:rPr lang="en-US" smtClean="0"/>
              <a:t>2/18/2020</a:t>
            </a:fld>
            <a:endParaRPr lang="en-US" dirty="0"/>
          </a:p>
        </p:txBody>
      </p:sp>
      <p:sp>
        <p:nvSpPr>
          <p:cNvPr id="6" name="عنصر نائب للتذييل 5">
            <a:extLst>
              <a:ext uri="{FF2B5EF4-FFF2-40B4-BE49-F238E27FC236}">
                <a16:creationId xmlns:a16="http://schemas.microsoft.com/office/drawing/2014/main" id="{1B6832E6-E360-48C4-BE2A-A67C7B11F09C}"/>
              </a:ext>
            </a:extLst>
          </p:cNvPr>
          <p:cNvSpPr>
            <a:spLocks noGrp="1"/>
          </p:cNvSpPr>
          <p:nvPr>
            <p:ph type="ftr" sz="quarter" idx="11"/>
          </p:nvPr>
        </p:nvSpPr>
        <p:spPr/>
        <p:txBody>
          <a:bodyPr/>
          <a:lstStyle/>
          <a:p>
            <a:endParaRPr lang="en-US" dirty="0"/>
          </a:p>
        </p:txBody>
      </p:sp>
      <p:sp>
        <p:nvSpPr>
          <p:cNvPr id="7" name="عنصر نائب لرقم الشريحة 6">
            <a:extLst>
              <a:ext uri="{FF2B5EF4-FFF2-40B4-BE49-F238E27FC236}">
                <a16:creationId xmlns:a16="http://schemas.microsoft.com/office/drawing/2014/main" id="{AA7CD83C-C1EA-4BCF-9509-BCBF5CCA897D}"/>
              </a:ext>
            </a:extLst>
          </p:cNvPr>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970168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951EEE4-79E0-4585-A108-C38A48DCA8C9}"/>
              </a:ext>
            </a:extLst>
          </p:cNvPr>
          <p:cNvSpPr>
            <a:spLocks noGrp="1"/>
          </p:cNvSpPr>
          <p:nvPr>
            <p:ph type="title"/>
          </p:nvPr>
        </p:nvSpPr>
        <p:spPr>
          <a:xfrm>
            <a:off x="839788" y="365125"/>
            <a:ext cx="10515600" cy="1325563"/>
          </a:xfrm>
        </p:spPr>
        <p:txBody>
          <a:bodyPr/>
          <a:lstStyle/>
          <a:p>
            <a:r>
              <a:rPr lang="ar-SA"/>
              <a:t>انقر لتحرير نمط عنوان الشكل الرئيسي</a:t>
            </a:r>
          </a:p>
        </p:txBody>
      </p:sp>
      <p:sp>
        <p:nvSpPr>
          <p:cNvPr id="3" name="عنصر نائب للنص 2">
            <a:extLst>
              <a:ext uri="{FF2B5EF4-FFF2-40B4-BE49-F238E27FC236}">
                <a16:creationId xmlns:a16="http://schemas.microsoft.com/office/drawing/2014/main" id="{11A45326-B918-4707-B6AE-7BE3EF1D9C6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عنصر نائب للمحتوى 3">
            <a:extLst>
              <a:ext uri="{FF2B5EF4-FFF2-40B4-BE49-F238E27FC236}">
                <a16:creationId xmlns:a16="http://schemas.microsoft.com/office/drawing/2014/main" id="{75791D66-29A5-4D8A-9AAF-CE8394AEF092}"/>
              </a:ext>
            </a:extLst>
          </p:cNvPr>
          <p:cNvSpPr>
            <a:spLocks noGrp="1"/>
          </p:cNvSpPr>
          <p:nvPr>
            <p:ph sz="half" idx="2"/>
          </p:nvPr>
        </p:nvSpPr>
        <p:spPr>
          <a:xfrm>
            <a:off x="839788" y="2505075"/>
            <a:ext cx="5157787"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a:extLst>
              <a:ext uri="{FF2B5EF4-FFF2-40B4-BE49-F238E27FC236}">
                <a16:creationId xmlns:a16="http://schemas.microsoft.com/office/drawing/2014/main" id="{40A9F479-7C8D-4572-9E0F-23E2BBD6300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عنصر نائب للمحتوى 5">
            <a:extLst>
              <a:ext uri="{FF2B5EF4-FFF2-40B4-BE49-F238E27FC236}">
                <a16:creationId xmlns:a16="http://schemas.microsoft.com/office/drawing/2014/main" id="{109342F6-F4A7-4318-B0DC-A9AA2921F239}"/>
              </a:ext>
            </a:extLst>
          </p:cNvPr>
          <p:cNvSpPr>
            <a:spLocks noGrp="1"/>
          </p:cNvSpPr>
          <p:nvPr>
            <p:ph sz="quarter" idx="4"/>
          </p:nvPr>
        </p:nvSpPr>
        <p:spPr>
          <a:xfrm>
            <a:off x="6172200" y="2505075"/>
            <a:ext cx="5183188"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a:extLst>
              <a:ext uri="{FF2B5EF4-FFF2-40B4-BE49-F238E27FC236}">
                <a16:creationId xmlns:a16="http://schemas.microsoft.com/office/drawing/2014/main" id="{CBF5A188-688F-4E31-86F5-1984BAF07CC8}"/>
              </a:ext>
            </a:extLst>
          </p:cNvPr>
          <p:cNvSpPr>
            <a:spLocks noGrp="1"/>
          </p:cNvSpPr>
          <p:nvPr>
            <p:ph type="dt" sz="half" idx="10"/>
          </p:nvPr>
        </p:nvSpPr>
        <p:spPr/>
        <p:txBody>
          <a:bodyPr/>
          <a:lstStyle/>
          <a:p>
            <a:fld id="{9796027F-7875-4030-9381-8BD8C4F21935}" type="datetimeFigureOut">
              <a:rPr lang="en-US" smtClean="0"/>
              <a:t>2/18/2020</a:t>
            </a:fld>
            <a:endParaRPr lang="en-US" dirty="0"/>
          </a:p>
        </p:txBody>
      </p:sp>
      <p:sp>
        <p:nvSpPr>
          <p:cNvPr id="8" name="عنصر نائب للتذييل 7">
            <a:extLst>
              <a:ext uri="{FF2B5EF4-FFF2-40B4-BE49-F238E27FC236}">
                <a16:creationId xmlns:a16="http://schemas.microsoft.com/office/drawing/2014/main" id="{5B7CAC2D-DDC1-47F9-9E16-3109FC55C79F}"/>
              </a:ext>
            </a:extLst>
          </p:cNvPr>
          <p:cNvSpPr>
            <a:spLocks noGrp="1"/>
          </p:cNvSpPr>
          <p:nvPr>
            <p:ph type="ftr" sz="quarter" idx="11"/>
          </p:nvPr>
        </p:nvSpPr>
        <p:spPr/>
        <p:txBody>
          <a:bodyPr/>
          <a:lstStyle/>
          <a:p>
            <a:endParaRPr lang="en-US" dirty="0"/>
          </a:p>
        </p:txBody>
      </p:sp>
      <p:sp>
        <p:nvSpPr>
          <p:cNvPr id="9" name="عنصر نائب لرقم الشريحة 8">
            <a:extLst>
              <a:ext uri="{FF2B5EF4-FFF2-40B4-BE49-F238E27FC236}">
                <a16:creationId xmlns:a16="http://schemas.microsoft.com/office/drawing/2014/main" id="{40683408-923D-48BA-BFFC-D84864DA2A9F}"/>
              </a:ext>
            </a:extLst>
          </p:cNvPr>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145478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B41B53AE-E57E-4D56-BC63-52D85B3F209B}"/>
              </a:ext>
            </a:extLst>
          </p:cNvPr>
          <p:cNvSpPr>
            <a:spLocks noGrp="1"/>
          </p:cNvSpPr>
          <p:nvPr>
            <p:ph type="title"/>
          </p:nvPr>
        </p:nvSpPr>
        <p:spPr/>
        <p:txBody>
          <a:bodyPr/>
          <a:lstStyle/>
          <a:p>
            <a:r>
              <a:rPr lang="ar-SA"/>
              <a:t>انقر لتحرير نمط عنوان الشكل الرئيسي</a:t>
            </a:r>
          </a:p>
        </p:txBody>
      </p:sp>
      <p:sp>
        <p:nvSpPr>
          <p:cNvPr id="3" name="عنصر نائب للتاريخ 2">
            <a:extLst>
              <a:ext uri="{FF2B5EF4-FFF2-40B4-BE49-F238E27FC236}">
                <a16:creationId xmlns:a16="http://schemas.microsoft.com/office/drawing/2014/main" id="{42511E15-5379-4C7F-870D-AC1645C8DFFD}"/>
              </a:ext>
            </a:extLst>
          </p:cNvPr>
          <p:cNvSpPr>
            <a:spLocks noGrp="1"/>
          </p:cNvSpPr>
          <p:nvPr>
            <p:ph type="dt" sz="half" idx="10"/>
          </p:nvPr>
        </p:nvSpPr>
        <p:spPr/>
        <p:txBody>
          <a:bodyPr/>
          <a:lstStyle/>
          <a:p>
            <a:fld id="{4509A250-FF31-4206-8172-F9D3106AACB1}" type="datetimeFigureOut">
              <a:rPr lang="en-US" smtClean="0"/>
              <a:t>2/18/2020</a:t>
            </a:fld>
            <a:endParaRPr lang="en-US" dirty="0"/>
          </a:p>
        </p:txBody>
      </p:sp>
      <p:sp>
        <p:nvSpPr>
          <p:cNvPr id="4" name="عنصر نائب للتذييل 3">
            <a:extLst>
              <a:ext uri="{FF2B5EF4-FFF2-40B4-BE49-F238E27FC236}">
                <a16:creationId xmlns:a16="http://schemas.microsoft.com/office/drawing/2014/main" id="{59F3CFA8-8DCB-43F9-91D0-0177B0496D60}"/>
              </a:ext>
            </a:extLst>
          </p:cNvPr>
          <p:cNvSpPr>
            <a:spLocks noGrp="1"/>
          </p:cNvSpPr>
          <p:nvPr>
            <p:ph type="ftr" sz="quarter" idx="11"/>
          </p:nvPr>
        </p:nvSpPr>
        <p:spPr/>
        <p:txBody>
          <a:bodyPr/>
          <a:lstStyle/>
          <a:p>
            <a:endParaRPr lang="en-US" dirty="0"/>
          </a:p>
        </p:txBody>
      </p:sp>
      <p:sp>
        <p:nvSpPr>
          <p:cNvPr id="5" name="عنصر نائب لرقم الشريحة 4">
            <a:extLst>
              <a:ext uri="{FF2B5EF4-FFF2-40B4-BE49-F238E27FC236}">
                <a16:creationId xmlns:a16="http://schemas.microsoft.com/office/drawing/2014/main" id="{55345241-A309-4BAB-AA2B-F0459BFBD2B9}"/>
              </a:ext>
            </a:extLst>
          </p:cNvPr>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829758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a:extLst>
              <a:ext uri="{FF2B5EF4-FFF2-40B4-BE49-F238E27FC236}">
                <a16:creationId xmlns:a16="http://schemas.microsoft.com/office/drawing/2014/main" id="{5E05C7F2-6863-4CCF-9BD1-BAC741A4E525}"/>
              </a:ext>
            </a:extLst>
          </p:cNvPr>
          <p:cNvSpPr>
            <a:spLocks noGrp="1"/>
          </p:cNvSpPr>
          <p:nvPr>
            <p:ph type="dt" sz="half" idx="10"/>
          </p:nvPr>
        </p:nvSpPr>
        <p:spPr/>
        <p:txBody>
          <a:bodyPr/>
          <a:lstStyle/>
          <a:p>
            <a:fld id="{4509A250-FF31-4206-8172-F9D3106AACB1}" type="datetimeFigureOut">
              <a:rPr lang="en-US" smtClean="0"/>
              <a:t>2/18/2020</a:t>
            </a:fld>
            <a:endParaRPr lang="en-US" dirty="0"/>
          </a:p>
        </p:txBody>
      </p:sp>
      <p:sp>
        <p:nvSpPr>
          <p:cNvPr id="3" name="عنصر نائب للتذييل 2">
            <a:extLst>
              <a:ext uri="{FF2B5EF4-FFF2-40B4-BE49-F238E27FC236}">
                <a16:creationId xmlns:a16="http://schemas.microsoft.com/office/drawing/2014/main" id="{9D9CD2A5-3E4E-443A-B7B7-C44ABE0ED9E4}"/>
              </a:ext>
            </a:extLst>
          </p:cNvPr>
          <p:cNvSpPr>
            <a:spLocks noGrp="1"/>
          </p:cNvSpPr>
          <p:nvPr>
            <p:ph type="ftr" sz="quarter" idx="11"/>
          </p:nvPr>
        </p:nvSpPr>
        <p:spPr/>
        <p:txBody>
          <a:bodyPr/>
          <a:lstStyle/>
          <a:p>
            <a:endParaRPr lang="en-US" dirty="0"/>
          </a:p>
        </p:txBody>
      </p:sp>
      <p:sp>
        <p:nvSpPr>
          <p:cNvPr id="4" name="عنصر نائب لرقم الشريحة 3">
            <a:extLst>
              <a:ext uri="{FF2B5EF4-FFF2-40B4-BE49-F238E27FC236}">
                <a16:creationId xmlns:a16="http://schemas.microsoft.com/office/drawing/2014/main" id="{D315EC89-DCCA-420F-88DB-E0FB80760653}"/>
              </a:ext>
            </a:extLst>
          </p:cNvPr>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44213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3E48B96D-9CC4-4CF1-ACF4-F3638E4ED989}"/>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p>
        </p:txBody>
      </p:sp>
      <p:sp>
        <p:nvSpPr>
          <p:cNvPr id="3" name="عنصر نائب للمحتوى 2">
            <a:extLst>
              <a:ext uri="{FF2B5EF4-FFF2-40B4-BE49-F238E27FC236}">
                <a16:creationId xmlns:a16="http://schemas.microsoft.com/office/drawing/2014/main" id="{8F24D6E4-EF5B-4C02-87B6-76C01849458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a:extLst>
              <a:ext uri="{FF2B5EF4-FFF2-40B4-BE49-F238E27FC236}">
                <a16:creationId xmlns:a16="http://schemas.microsoft.com/office/drawing/2014/main" id="{BB3B12CB-C2AC-4C73-9C2F-480CEAD11D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CA6BF0EF-1958-4EF9-AC3B-CE275CBF831A}"/>
              </a:ext>
            </a:extLst>
          </p:cNvPr>
          <p:cNvSpPr>
            <a:spLocks noGrp="1"/>
          </p:cNvSpPr>
          <p:nvPr>
            <p:ph type="dt" sz="half" idx="10"/>
          </p:nvPr>
        </p:nvSpPr>
        <p:spPr/>
        <p:txBody>
          <a:bodyPr/>
          <a:lstStyle/>
          <a:p>
            <a:fld id="{4509A250-FF31-4206-8172-F9D3106AACB1}" type="datetimeFigureOut">
              <a:rPr lang="en-US" smtClean="0"/>
              <a:t>2/18/2020</a:t>
            </a:fld>
            <a:endParaRPr lang="en-US" dirty="0"/>
          </a:p>
        </p:txBody>
      </p:sp>
      <p:sp>
        <p:nvSpPr>
          <p:cNvPr id="6" name="عنصر نائب للتذييل 5">
            <a:extLst>
              <a:ext uri="{FF2B5EF4-FFF2-40B4-BE49-F238E27FC236}">
                <a16:creationId xmlns:a16="http://schemas.microsoft.com/office/drawing/2014/main" id="{5B5EF3BE-C764-4D0D-89CD-29A49BEE2BB8}"/>
              </a:ext>
            </a:extLst>
          </p:cNvPr>
          <p:cNvSpPr>
            <a:spLocks noGrp="1"/>
          </p:cNvSpPr>
          <p:nvPr>
            <p:ph type="ftr" sz="quarter" idx="11"/>
          </p:nvPr>
        </p:nvSpPr>
        <p:spPr/>
        <p:txBody>
          <a:bodyPr/>
          <a:lstStyle/>
          <a:p>
            <a:endParaRPr lang="en-US" dirty="0"/>
          </a:p>
        </p:txBody>
      </p:sp>
      <p:sp>
        <p:nvSpPr>
          <p:cNvPr id="7" name="عنصر نائب لرقم الشريحة 6">
            <a:extLst>
              <a:ext uri="{FF2B5EF4-FFF2-40B4-BE49-F238E27FC236}">
                <a16:creationId xmlns:a16="http://schemas.microsoft.com/office/drawing/2014/main" id="{A3B7800C-3594-4FFF-A4FF-62A952CF94AE}"/>
              </a:ext>
            </a:extLst>
          </p:cNvPr>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579746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F1BAF36-CD24-4BE1-BEDF-F982C35F0653}"/>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p>
        </p:txBody>
      </p:sp>
      <p:sp>
        <p:nvSpPr>
          <p:cNvPr id="3" name="عنصر نائب للصورة 2">
            <a:extLst>
              <a:ext uri="{FF2B5EF4-FFF2-40B4-BE49-F238E27FC236}">
                <a16:creationId xmlns:a16="http://schemas.microsoft.com/office/drawing/2014/main" id="{221E4562-FEB1-49E0-B48A-378287EB0A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a:extLst>
              <a:ext uri="{FF2B5EF4-FFF2-40B4-BE49-F238E27FC236}">
                <a16:creationId xmlns:a16="http://schemas.microsoft.com/office/drawing/2014/main" id="{86CABDA0-0AA9-44AB-9B8D-03AD4074DE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DA497840-EE2D-4901-B20F-063F7CAF6719}"/>
              </a:ext>
            </a:extLst>
          </p:cNvPr>
          <p:cNvSpPr>
            <a:spLocks noGrp="1"/>
          </p:cNvSpPr>
          <p:nvPr>
            <p:ph type="dt" sz="half" idx="10"/>
          </p:nvPr>
        </p:nvSpPr>
        <p:spPr/>
        <p:txBody>
          <a:bodyPr/>
          <a:lstStyle/>
          <a:p>
            <a:fld id="{4509A250-FF31-4206-8172-F9D3106AACB1}" type="datetimeFigureOut">
              <a:rPr lang="en-US" smtClean="0"/>
              <a:t>2/18/2020</a:t>
            </a:fld>
            <a:endParaRPr lang="en-US" dirty="0"/>
          </a:p>
        </p:txBody>
      </p:sp>
      <p:sp>
        <p:nvSpPr>
          <p:cNvPr id="6" name="عنصر نائب للتذييل 5">
            <a:extLst>
              <a:ext uri="{FF2B5EF4-FFF2-40B4-BE49-F238E27FC236}">
                <a16:creationId xmlns:a16="http://schemas.microsoft.com/office/drawing/2014/main" id="{6E09BDFD-DB8F-4F7C-84CF-2296BEECB973}"/>
              </a:ext>
            </a:extLst>
          </p:cNvPr>
          <p:cNvSpPr>
            <a:spLocks noGrp="1"/>
          </p:cNvSpPr>
          <p:nvPr>
            <p:ph type="ftr" sz="quarter" idx="11"/>
          </p:nvPr>
        </p:nvSpPr>
        <p:spPr/>
        <p:txBody>
          <a:bodyPr/>
          <a:lstStyle/>
          <a:p>
            <a:endParaRPr lang="en-US" dirty="0"/>
          </a:p>
        </p:txBody>
      </p:sp>
      <p:sp>
        <p:nvSpPr>
          <p:cNvPr id="7" name="عنصر نائب لرقم الشريحة 6">
            <a:extLst>
              <a:ext uri="{FF2B5EF4-FFF2-40B4-BE49-F238E27FC236}">
                <a16:creationId xmlns:a16="http://schemas.microsoft.com/office/drawing/2014/main" id="{73F00BA4-90DC-4D2E-841A-83730BFF3349}"/>
              </a:ext>
            </a:extLst>
          </p:cNvPr>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636386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43000"/>
            <a:lum/>
          </a:blip>
          <a:srcRect/>
          <a:stretch>
            <a:fillRect/>
          </a:stretch>
        </a:blipFill>
        <a:effectLst/>
      </p:bgPr>
    </p:bg>
    <p:spTree>
      <p:nvGrpSpPr>
        <p:cNvPr id="1" name=""/>
        <p:cNvGrpSpPr/>
        <p:nvPr/>
      </p:nvGrpSpPr>
      <p:grpSpPr>
        <a:xfrm>
          <a:off x="0" y="0"/>
          <a:ext cx="0" cy="0"/>
          <a:chOff x="0" y="0"/>
          <a:chExt cx="0" cy="0"/>
        </a:xfrm>
      </p:grpSpPr>
      <p:sp>
        <p:nvSpPr>
          <p:cNvPr id="2" name="عنصر نائب للعنوان 1">
            <a:extLst>
              <a:ext uri="{FF2B5EF4-FFF2-40B4-BE49-F238E27FC236}">
                <a16:creationId xmlns:a16="http://schemas.microsoft.com/office/drawing/2014/main" id="{C96622F9-8477-4AA6-ACEE-B86614D6C78B}"/>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عنوان الشكل الرئيسي</a:t>
            </a:r>
          </a:p>
        </p:txBody>
      </p:sp>
      <p:sp>
        <p:nvSpPr>
          <p:cNvPr id="3" name="عنصر نائب للنص 2">
            <a:extLst>
              <a:ext uri="{FF2B5EF4-FFF2-40B4-BE49-F238E27FC236}">
                <a16:creationId xmlns:a16="http://schemas.microsoft.com/office/drawing/2014/main" id="{B9A62DB0-8985-437D-980C-DDEA75F824A9}"/>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a:extLst>
              <a:ext uri="{FF2B5EF4-FFF2-40B4-BE49-F238E27FC236}">
                <a16:creationId xmlns:a16="http://schemas.microsoft.com/office/drawing/2014/main" id="{6B6DE088-C1AA-4564-83F8-60359F24240A}"/>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AAD347D-5ACD-4C99-B74B-A9C85AD731AF}" type="datetimeFigureOut">
              <a:rPr lang="en-US" smtClean="0"/>
              <a:t>2/18/2020</a:t>
            </a:fld>
            <a:endParaRPr lang="en-US" dirty="0"/>
          </a:p>
        </p:txBody>
      </p:sp>
      <p:sp>
        <p:nvSpPr>
          <p:cNvPr id="5" name="عنصر نائب للتذييل 4">
            <a:extLst>
              <a:ext uri="{FF2B5EF4-FFF2-40B4-BE49-F238E27FC236}">
                <a16:creationId xmlns:a16="http://schemas.microsoft.com/office/drawing/2014/main" id="{869FACD5-FBAD-473C-837D-97F44ABA67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en-US" dirty="0"/>
          </a:p>
        </p:txBody>
      </p:sp>
      <p:sp>
        <p:nvSpPr>
          <p:cNvPr id="6" name="عنصر نائب لرقم الشريحة 5">
            <a:extLst>
              <a:ext uri="{FF2B5EF4-FFF2-40B4-BE49-F238E27FC236}">
                <a16:creationId xmlns:a16="http://schemas.microsoft.com/office/drawing/2014/main" id="{E141E2BA-21EC-4FE1-8CF2-549DF2A5A02A}"/>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57F1E4F-1CFF-5643-939E-02111984F565}" type="slidenum">
              <a:rPr lang="en-US" smtClean="0"/>
              <a:t>‹#›</a:t>
            </a:fld>
            <a:endParaRPr lang="en-US" dirty="0"/>
          </a:p>
        </p:txBody>
      </p:sp>
    </p:spTree>
    <p:extLst>
      <p:ext uri="{BB962C8B-B14F-4D97-AF65-F5344CB8AC3E}">
        <p14:creationId xmlns:p14="http://schemas.microsoft.com/office/powerpoint/2010/main" val="2434408080"/>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sldNum="0" hdr="0" ftr="0" dt="0"/>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almrsal.com/post/744172" TargetMode="External"/><Relationship Id="rId2" Type="http://schemas.openxmlformats.org/officeDocument/2006/relationships/hyperlink" Target="https://www.almrsal.com/post/716650" TargetMode="Externa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C2237700-CD25-489C-8854-633298FA6EEA}"/>
              </a:ext>
            </a:extLst>
          </p:cNvPr>
          <p:cNvSpPr>
            <a:spLocks noGrp="1"/>
          </p:cNvSpPr>
          <p:nvPr>
            <p:ph type="ctrTitle"/>
          </p:nvPr>
        </p:nvSpPr>
        <p:spPr/>
        <p:txBody>
          <a:bodyPr/>
          <a:lstStyle/>
          <a:p>
            <a:endParaRPr lang="ar-SA"/>
          </a:p>
        </p:txBody>
      </p:sp>
      <p:sp>
        <p:nvSpPr>
          <p:cNvPr id="3" name="عنوان فرعي 2">
            <a:extLst>
              <a:ext uri="{FF2B5EF4-FFF2-40B4-BE49-F238E27FC236}">
                <a16:creationId xmlns:a16="http://schemas.microsoft.com/office/drawing/2014/main" id="{AEE1DCF1-F951-48DC-A854-26E65F59C356}"/>
              </a:ext>
            </a:extLst>
          </p:cNvPr>
          <p:cNvSpPr>
            <a:spLocks noGrp="1"/>
          </p:cNvSpPr>
          <p:nvPr>
            <p:ph type="subTitle" idx="1"/>
          </p:nvPr>
        </p:nvSpPr>
        <p:spPr/>
        <p:txBody>
          <a:bodyPr/>
          <a:lstStyle/>
          <a:p>
            <a:endParaRPr lang="ar-SA"/>
          </a:p>
        </p:txBody>
      </p:sp>
      <p:pic>
        <p:nvPicPr>
          <p:cNvPr id="4" name="صورة 3">
            <a:extLst>
              <a:ext uri="{FF2B5EF4-FFF2-40B4-BE49-F238E27FC236}">
                <a16:creationId xmlns:a16="http://schemas.microsoft.com/office/drawing/2014/main" id="{FB1B6723-2450-4F4C-AEE4-5C958380F98E}"/>
              </a:ext>
            </a:extLst>
          </p:cNvPr>
          <p:cNvPicPr/>
          <p:nvPr/>
        </p:nvPicPr>
        <p:blipFill>
          <a:blip r:embed="rId2"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3271012" y="392623"/>
            <a:ext cx="4954236" cy="5834270"/>
          </a:xfrm>
          <a:prstGeom prst="rect">
            <a:avLst/>
          </a:prstGeom>
        </p:spPr>
      </p:pic>
    </p:spTree>
    <p:extLst>
      <p:ext uri="{BB962C8B-B14F-4D97-AF65-F5344CB8AC3E}">
        <p14:creationId xmlns:p14="http://schemas.microsoft.com/office/powerpoint/2010/main" val="32636420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CDF0DEEE-4AD8-4B62-8E7C-2CD41E5B25C1}"/>
              </a:ext>
            </a:extLst>
          </p:cNvPr>
          <p:cNvSpPr>
            <a:spLocks noGrp="1"/>
          </p:cNvSpPr>
          <p:nvPr>
            <p:ph idx="1"/>
          </p:nvPr>
        </p:nvSpPr>
        <p:spPr>
          <a:xfrm>
            <a:off x="1113622" y="426483"/>
            <a:ext cx="10515600" cy="4351338"/>
          </a:xfrm>
        </p:spPr>
        <p:txBody>
          <a:bodyPr>
            <a:noAutofit/>
          </a:bodyPr>
          <a:lstStyle/>
          <a:p>
            <a:pPr marL="0" indent="0">
              <a:buNone/>
            </a:pPr>
            <a:r>
              <a:rPr lang="ar-SA" sz="4400" b="1" dirty="0">
                <a:solidFill>
                  <a:schemeClr val="accent5">
                    <a:lumMod val="50000"/>
                  </a:schemeClr>
                </a:solidFill>
                <a:latin typeface="Adobe Arabic" panose="02040503050201020203" pitchFamily="18" charset="-78"/>
                <a:cs typeface="Adobe Arabic" panose="02040503050201020203" pitchFamily="18" charset="-78"/>
              </a:rPr>
              <a:t>رائد/ة النشاط الطلابي</a:t>
            </a:r>
          </a:p>
          <a:p>
            <a:pPr lvl="0"/>
            <a:r>
              <a:rPr lang="ar-SA" sz="2400" dirty="0">
                <a:latin typeface="Adobe Arabic" panose="02040503050201020203" pitchFamily="18" charset="-78"/>
                <a:cs typeface="Adobe Arabic" panose="02040503050201020203" pitchFamily="18" charset="-78"/>
              </a:rPr>
              <a:t>تضمين برامج النشاط الطلابي لبرامج داعمة للنظام والترتيب  .</a:t>
            </a:r>
            <a:endParaRPr lang="en-US" sz="2400" dirty="0">
              <a:latin typeface="Adobe Arabic" panose="02040503050201020203" pitchFamily="18" charset="-78"/>
              <a:cs typeface="Adobe Arabic" panose="02040503050201020203" pitchFamily="18" charset="-78"/>
            </a:endParaRPr>
          </a:p>
          <a:p>
            <a:pPr lvl="0"/>
            <a:r>
              <a:rPr lang="ar-SA" sz="2400" dirty="0">
                <a:latin typeface="Adobe Arabic" panose="02040503050201020203" pitchFamily="18" charset="-78"/>
                <a:cs typeface="Adobe Arabic" panose="02040503050201020203" pitchFamily="18" charset="-78"/>
              </a:rPr>
              <a:t>استغلال أوقات النشاط في تنفيذ برامج تخدم قيمة النظام والترتيب . </a:t>
            </a:r>
            <a:endParaRPr lang="en-US" sz="2400" dirty="0">
              <a:latin typeface="Adobe Arabic" panose="02040503050201020203" pitchFamily="18" charset="-78"/>
              <a:cs typeface="Adobe Arabic" panose="02040503050201020203" pitchFamily="18" charset="-78"/>
            </a:endParaRPr>
          </a:p>
          <a:p>
            <a:pPr lvl="0"/>
            <a:r>
              <a:rPr lang="ar-SA" sz="2400" dirty="0">
                <a:latin typeface="Adobe Arabic" panose="02040503050201020203" pitchFamily="18" charset="-78"/>
                <a:cs typeface="Adobe Arabic" panose="02040503050201020203" pitchFamily="18" charset="-78"/>
              </a:rPr>
              <a:t>رعاية ميول الطلبة تجاه النظام والترتيب خلال برامج النشاط المختلفة وتوجيهها</a:t>
            </a:r>
            <a:endParaRPr lang="en-US" sz="2400" dirty="0">
              <a:latin typeface="Adobe Arabic" panose="02040503050201020203" pitchFamily="18" charset="-78"/>
              <a:cs typeface="Adobe Arabic" panose="02040503050201020203" pitchFamily="18" charset="-78"/>
            </a:endParaRPr>
          </a:p>
          <a:p>
            <a:pPr lvl="0"/>
            <a:r>
              <a:rPr lang="ar-SA" sz="2400" dirty="0">
                <a:latin typeface="Adobe Arabic" panose="02040503050201020203" pitchFamily="18" charset="-78"/>
                <a:cs typeface="Adobe Arabic" panose="02040503050201020203" pitchFamily="18" charset="-78"/>
              </a:rPr>
              <a:t>إدراج قيمة النظام والترتيب ضمن فعاليات أسبوع النظافة والبرامج ذات العلاقة.</a:t>
            </a:r>
            <a:endParaRPr lang="en-US" sz="2400" dirty="0">
              <a:latin typeface="Adobe Arabic" panose="02040503050201020203" pitchFamily="18" charset="-78"/>
              <a:cs typeface="Adobe Arabic" panose="02040503050201020203" pitchFamily="18" charset="-78"/>
            </a:endParaRPr>
          </a:p>
          <a:p>
            <a:pPr lvl="0"/>
            <a:r>
              <a:rPr lang="ar-SA" sz="2400" dirty="0">
                <a:latin typeface="Adobe Arabic" panose="02040503050201020203" pitchFamily="18" charset="-78"/>
                <a:cs typeface="Adobe Arabic" panose="02040503050201020203" pitchFamily="18" charset="-78"/>
              </a:rPr>
              <a:t>حث رواد الفصول وجماعات النشاط على التفاعل مع محتوى قيمة النظام والترتيب والمشاركة في رعايته وملاحظتها وتعزيزها</a:t>
            </a:r>
            <a:endParaRPr lang="en-US" sz="2400" dirty="0">
              <a:latin typeface="Adobe Arabic" panose="02040503050201020203" pitchFamily="18" charset="-78"/>
              <a:cs typeface="Adobe Arabic" panose="02040503050201020203" pitchFamily="18" charset="-78"/>
            </a:endParaRPr>
          </a:p>
          <a:p>
            <a:pPr lvl="0"/>
            <a:r>
              <a:rPr lang="ar-SA" sz="2400" dirty="0">
                <a:latin typeface="Adobe Arabic" panose="02040503050201020203" pitchFamily="18" charset="-78"/>
                <a:cs typeface="Adobe Arabic" panose="02040503050201020203" pitchFamily="18" charset="-78"/>
              </a:rPr>
              <a:t>التواصل مع الاسر لعقد برامج تعزز قيمة النظام والترتيب.</a:t>
            </a:r>
            <a:endParaRPr lang="en-US" sz="2400" dirty="0">
              <a:latin typeface="Adobe Arabic" panose="02040503050201020203" pitchFamily="18" charset="-78"/>
              <a:cs typeface="Adobe Arabic" panose="02040503050201020203" pitchFamily="18" charset="-78"/>
            </a:endParaRPr>
          </a:p>
          <a:p>
            <a:pPr lvl="0"/>
            <a:r>
              <a:rPr lang="ar-SA" sz="2400" dirty="0">
                <a:latin typeface="Adobe Arabic" panose="02040503050201020203" pitchFamily="18" charset="-78"/>
                <a:cs typeface="Adobe Arabic" panose="02040503050201020203" pitchFamily="18" charset="-78"/>
              </a:rPr>
              <a:t>عقد مجالس للأسر لفتح نوافذ الحوار الهادف بين الاسر والابناء .</a:t>
            </a:r>
            <a:endParaRPr lang="en-US" sz="2400" dirty="0">
              <a:latin typeface="Adobe Arabic" panose="02040503050201020203" pitchFamily="18" charset="-78"/>
              <a:cs typeface="Adobe Arabic" panose="02040503050201020203" pitchFamily="18" charset="-78"/>
            </a:endParaRPr>
          </a:p>
          <a:p>
            <a:pPr lvl="0"/>
            <a:r>
              <a:rPr lang="ar-SA" sz="2400" dirty="0">
                <a:latin typeface="Adobe Arabic" panose="02040503050201020203" pitchFamily="18" charset="-78"/>
                <a:cs typeface="Adobe Arabic" panose="02040503050201020203" pitchFamily="18" charset="-78"/>
              </a:rPr>
              <a:t>التعاون مع إدارة المدرسة لتحقيق الهدف المنشود من قيمة النظام والترتيب.</a:t>
            </a:r>
            <a:endParaRPr lang="en-US" sz="2400" dirty="0">
              <a:latin typeface="Adobe Arabic" panose="02040503050201020203" pitchFamily="18" charset="-78"/>
              <a:cs typeface="Adobe Arabic" panose="02040503050201020203" pitchFamily="18" charset="-78"/>
            </a:endParaRPr>
          </a:p>
          <a:p>
            <a:pPr lvl="0"/>
            <a:r>
              <a:rPr lang="ar-SA" sz="2400" dirty="0">
                <a:latin typeface="Adobe Arabic" panose="02040503050201020203" pitchFamily="18" charset="-78"/>
                <a:cs typeface="Adobe Arabic" panose="02040503050201020203" pitchFamily="18" charset="-78"/>
              </a:rPr>
              <a:t>تزويد المرشد/ة الطلابي بالمرئيات حول سلوك الطلاب/الطالبات من خلال ممارستهم  للنشاط المدرسي.</a:t>
            </a:r>
            <a:endParaRPr lang="en-US" sz="2400" dirty="0">
              <a:latin typeface="Adobe Arabic" panose="02040503050201020203" pitchFamily="18" charset="-78"/>
              <a:cs typeface="Adobe Arabic" panose="02040503050201020203" pitchFamily="18" charset="-78"/>
            </a:endParaRPr>
          </a:p>
          <a:p>
            <a:r>
              <a:rPr lang="ar-SA" sz="2400" dirty="0">
                <a:latin typeface="Adobe Arabic" panose="02040503050201020203" pitchFamily="18" charset="-78"/>
                <a:cs typeface="Adobe Arabic" panose="02040503050201020203" pitchFamily="18" charset="-78"/>
              </a:rPr>
              <a:t>إعداد تقارير دورية لتفاعل الطلاب / الطالبات مع أهداف البرنامج بالتعاون مع اللجنة ورفعها للجهات المختصة بعد اعتمادها من قبل الإدارة المدرسية .</a:t>
            </a:r>
          </a:p>
        </p:txBody>
      </p:sp>
    </p:spTree>
    <p:extLst>
      <p:ext uri="{BB962C8B-B14F-4D97-AF65-F5344CB8AC3E}">
        <p14:creationId xmlns:p14="http://schemas.microsoft.com/office/powerpoint/2010/main" val="31055301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AE9942C5-AB15-40A4-9D62-89F69F4B45F5}"/>
              </a:ext>
            </a:extLst>
          </p:cNvPr>
          <p:cNvSpPr>
            <a:spLocks noGrp="1"/>
          </p:cNvSpPr>
          <p:nvPr>
            <p:ph idx="1"/>
          </p:nvPr>
        </p:nvSpPr>
        <p:spPr>
          <a:xfrm>
            <a:off x="728031" y="679871"/>
            <a:ext cx="10515600" cy="4351338"/>
          </a:xfrm>
        </p:spPr>
        <p:txBody>
          <a:bodyPr>
            <a:noAutofit/>
          </a:bodyPr>
          <a:lstStyle/>
          <a:p>
            <a:pPr marL="0" indent="0">
              <a:buNone/>
            </a:pPr>
            <a:r>
              <a:rPr lang="ar-SA" b="1" dirty="0">
                <a:solidFill>
                  <a:schemeClr val="accent5">
                    <a:lumMod val="50000"/>
                  </a:schemeClr>
                </a:solidFill>
                <a:latin typeface="Adobe Arabic" panose="02040503050201020203" pitchFamily="18" charset="-78"/>
                <a:cs typeface="Adobe Arabic" panose="02040503050201020203" pitchFamily="18" charset="-78"/>
              </a:rPr>
              <a:t>منسق / ـة الأمن والسلامة</a:t>
            </a:r>
          </a:p>
          <a:p>
            <a:pPr lvl="0"/>
            <a:r>
              <a:rPr lang="ar-SA" dirty="0">
                <a:latin typeface="Adobe Arabic" panose="02040503050201020203" pitchFamily="18" charset="-78"/>
                <a:cs typeface="Adobe Arabic" panose="02040503050201020203" pitchFamily="18" charset="-78"/>
              </a:rPr>
              <a:t>متابعة جميع اشتراطات الامن والسلامة بالمدرسة.</a:t>
            </a:r>
            <a:endParaRPr lang="en-US" dirty="0">
              <a:latin typeface="Adobe Arabic" panose="02040503050201020203" pitchFamily="18" charset="-78"/>
              <a:cs typeface="Adobe Arabic" panose="02040503050201020203" pitchFamily="18" charset="-78"/>
            </a:endParaRPr>
          </a:p>
          <a:p>
            <a:pPr lvl="0"/>
            <a:r>
              <a:rPr lang="ar-SA" dirty="0">
                <a:latin typeface="Adobe Arabic" panose="02040503050201020203" pitchFamily="18" charset="-78"/>
                <a:cs typeface="Adobe Arabic" panose="02040503050201020203" pitchFamily="18" charset="-78"/>
              </a:rPr>
              <a:t>تدريب الطلاب / الطالبات على وسائل الامن والسلامة .</a:t>
            </a:r>
            <a:endParaRPr lang="en-US" dirty="0">
              <a:latin typeface="Adobe Arabic" panose="02040503050201020203" pitchFamily="18" charset="-78"/>
              <a:cs typeface="Adobe Arabic" panose="02040503050201020203" pitchFamily="18" charset="-78"/>
            </a:endParaRPr>
          </a:p>
          <a:p>
            <a:pPr lvl="0"/>
            <a:r>
              <a:rPr lang="ar-SA" dirty="0">
                <a:latin typeface="Adobe Arabic" panose="02040503050201020203" pitchFamily="18" charset="-78"/>
                <a:cs typeface="Adobe Arabic" panose="02040503050201020203" pitchFamily="18" charset="-78"/>
              </a:rPr>
              <a:t>نشر الوعي والتثقيف في مجالات الطوارئ والأمن والسلامة داخل المدرسة .</a:t>
            </a:r>
            <a:endParaRPr lang="en-US" dirty="0">
              <a:latin typeface="Adobe Arabic" panose="02040503050201020203" pitchFamily="18" charset="-78"/>
              <a:cs typeface="Adobe Arabic" panose="02040503050201020203" pitchFamily="18" charset="-78"/>
            </a:endParaRPr>
          </a:p>
          <a:p>
            <a:pPr lvl="0"/>
            <a:r>
              <a:rPr lang="ar-SA" dirty="0">
                <a:latin typeface="Adobe Arabic" panose="02040503050201020203" pitchFamily="18" charset="-78"/>
                <a:cs typeface="Adobe Arabic" panose="02040503050201020203" pitchFamily="18" charset="-78"/>
              </a:rPr>
              <a:t>تنفيذ وتدريب الطلاب/ الطالبات على عملية الاخلاء دون التدافع والفوضى .</a:t>
            </a:r>
            <a:endParaRPr lang="en-US" dirty="0">
              <a:latin typeface="Adobe Arabic" panose="02040503050201020203" pitchFamily="18" charset="-78"/>
              <a:cs typeface="Adobe Arabic" panose="02040503050201020203" pitchFamily="18" charset="-78"/>
            </a:endParaRPr>
          </a:p>
          <a:p>
            <a:pPr lvl="0"/>
            <a:r>
              <a:rPr lang="ar-SA" dirty="0">
                <a:latin typeface="Adobe Arabic" panose="02040503050201020203" pitchFamily="18" charset="-78"/>
                <a:cs typeface="Adobe Arabic" panose="02040503050201020203" pitchFamily="18" charset="-78"/>
              </a:rPr>
              <a:t>المشاركة الفاعلة في البرنامج .</a:t>
            </a:r>
            <a:endParaRPr lang="en-US" dirty="0">
              <a:latin typeface="Adobe Arabic" panose="02040503050201020203" pitchFamily="18" charset="-78"/>
              <a:cs typeface="Adobe Arabic" panose="02040503050201020203" pitchFamily="18" charset="-78"/>
            </a:endParaRPr>
          </a:p>
          <a:p>
            <a:pPr lvl="0"/>
            <a:r>
              <a:rPr lang="ar-SA" dirty="0">
                <a:latin typeface="Adobe Arabic" panose="02040503050201020203" pitchFamily="18" charset="-78"/>
                <a:cs typeface="Adobe Arabic" panose="02040503050201020203" pitchFamily="18" charset="-78"/>
              </a:rPr>
              <a:t>تزويد المرشد/ة الطلابي بالمرئيات حول سلوك الطلاب/ الطالبات من خلال ما تم ملاحظته على سلوكهم .</a:t>
            </a:r>
            <a:endParaRPr lang="en-US" dirty="0">
              <a:latin typeface="Adobe Arabic" panose="02040503050201020203" pitchFamily="18" charset="-78"/>
              <a:cs typeface="Adobe Arabic" panose="02040503050201020203" pitchFamily="18" charset="-78"/>
            </a:endParaRPr>
          </a:p>
          <a:p>
            <a:r>
              <a:rPr lang="ar-SA" dirty="0">
                <a:latin typeface="Adobe Arabic" panose="02040503050201020203" pitchFamily="18" charset="-78"/>
                <a:cs typeface="Adobe Arabic" panose="02040503050201020203" pitchFamily="18" charset="-78"/>
              </a:rPr>
              <a:t>إعداد تقارير دورية لتفاعل الطلاب / الطالبات مع أهداف قيمة النظام والترتيب بالتعاون مع اللجنة ورفعها للجهات المختصة بعد اعتمادها من قبل الإدارة المدرسية .</a:t>
            </a:r>
          </a:p>
        </p:txBody>
      </p:sp>
    </p:spTree>
    <p:extLst>
      <p:ext uri="{BB962C8B-B14F-4D97-AF65-F5344CB8AC3E}">
        <p14:creationId xmlns:p14="http://schemas.microsoft.com/office/powerpoint/2010/main" val="14115418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CA31952D-80D5-476F-A321-ABE53FB1E80E}"/>
              </a:ext>
            </a:extLst>
          </p:cNvPr>
          <p:cNvSpPr>
            <a:spLocks noGrp="1"/>
          </p:cNvSpPr>
          <p:nvPr>
            <p:ph type="title"/>
          </p:nvPr>
        </p:nvSpPr>
        <p:spPr/>
        <p:txBody>
          <a:bodyPr/>
          <a:lstStyle/>
          <a:p>
            <a:endParaRPr lang="ar-SA"/>
          </a:p>
        </p:txBody>
      </p:sp>
      <p:sp>
        <p:nvSpPr>
          <p:cNvPr id="3" name="عنصر نائب للمحتوى 2">
            <a:extLst>
              <a:ext uri="{FF2B5EF4-FFF2-40B4-BE49-F238E27FC236}">
                <a16:creationId xmlns:a16="http://schemas.microsoft.com/office/drawing/2014/main" id="{BF2ECE3D-1350-4505-8434-8C6754ADE83D}"/>
              </a:ext>
            </a:extLst>
          </p:cNvPr>
          <p:cNvSpPr>
            <a:spLocks noGrp="1"/>
          </p:cNvSpPr>
          <p:nvPr>
            <p:ph idx="1"/>
          </p:nvPr>
        </p:nvSpPr>
        <p:spPr/>
        <p:txBody>
          <a:bodyPr>
            <a:noAutofit/>
          </a:bodyPr>
          <a:lstStyle/>
          <a:p>
            <a:pPr marL="0" indent="0">
              <a:buNone/>
            </a:pPr>
            <a:r>
              <a:rPr lang="ar-SA" sz="3600" b="1" dirty="0">
                <a:solidFill>
                  <a:schemeClr val="accent5">
                    <a:lumMod val="50000"/>
                  </a:schemeClr>
                </a:solidFill>
                <a:latin typeface="Adobe Arabic" panose="02040503050201020203" pitchFamily="18" charset="-78"/>
                <a:cs typeface="Adobe Arabic" panose="02040503050201020203" pitchFamily="18" charset="-78"/>
              </a:rPr>
              <a:t>منسق/ـة خدمات الطلاب</a:t>
            </a:r>
          </a:p>
          <a:p>
            <a:pPr lvl="0"/>
            <a:r>
              <a:rPr lang="ar-SA" sz="3600" dirty="0">
                <a:latin typeface="Adobe Arabic" panose="02040503050201020203" pitchFamily="18" charset="-78"/>
                <a:cs typeface="Adobe Arabic" panose="02040503050201020203" pitchFamily="18" charset="-78"/>
              </a:rPr>
              <a:t>الاشراف على النقل المدرسي ومتابعة صعود الطالب/ الطالبات وتنظيمهم وعدم التدافع .</a:t>
            </a:r>
            <a:endParaRPr lang="en-US" sz="3600" dirty="0">
              <a:latin typeface="Adobe Arabic" panose="02040503050201020203" pitchFamily="18" charset="-78"/>
              <a:cs typeface="Adobe Arabic" panose="02040503050201020203" pitchFamily="18" charset="-78"/>
            </a:endParaRPr>
          </a:p>
          <a:p>
            <a:pPr lvl="0"/>
            <a:r>
              <a:rPr lang="ar-SA" sz="3600" dirty="0">
                <a:latin typeface="Adobe Arabic" panose="02040503050201020203" pitchFamily="18" charset="-78"/>
                <a:cs typeface="Adobe Arabic" panose="02040503050201020203" pitchFamily="18" charset="-78"/>
              </a:rPr>
              <a:t>متابعة المشرف/ـة المسؤولة عن النقل المدرسي.</a:t>
            </a:r>
            <a:endParaRPr lang="en-US" sz="3600" dirty="0">
              <a:latin typeface="Adobe Arabic" panose="02040503050201020203" pitchFamily="18" charset="-78"/>
              <a:cs typeface="Adobe Arabic" panose="02040503050201020203" pitchFamily="18" charset="-78"/>
            </a:endParaRPr>
          </a:p>
          <a:p>
            <a:pPr lvl="0"/>
            <a:r>
              <a:rPr lang="ar-SA" sz="3600" dirty="0">
                <a:latin typeface="Adobe Arabic" panose="02040503050201020203" pitchFamily="18" charset="-78"/>
                <a:cs typeface="Adobe Arabic" panose="02040503050201020203" pitchFamily="18" charset="-78"/>
              </a:rPr>
              <a:t>التنسيق مع المدرسة في تنظيم الطلاب /الطالبات وتدريبهم على ذلك اثناء الصعود والنزول من الحافلة .</a:t>
            </a:r>
            <a:endParaRPr lang="en-US" sz="3600" dirty="0">
              <a:latin typeface="Adobe Arabic" panose="02040503050201020203" pitchFamily="18" charset="-78"/>
              <a:cs typeface="Adobe Arabic" panose="02040503050201020203" pitchFamily="18" charset="-78"/>
            </a:endParaRPr>
          </a:p>
          <a:p>
            <a:r>
              <a:rPr lang="ar-SA" sz="3600" dirty="0">
                <a:latin typeface="Adobe Arabic" panose="02040503050201020203" pitchFamily="18" charset="-78"/>
                <a:cs typeface="Adobe Arabic" panose="02040503050201020203" pitchFamily="18" charset="-78"/>
              </a:rPr>
              <a:t>إعداد تقارير دورية لتفاعل الطلاب / الطالبات مع أهداف قيمة النظام والترتيب بالتعاون مع اللجنة ورفعها للجهات المختصة بعد اعتمادها من قبل الإدارة المدرسية  .</a:t>
            </a:r>
          </a:p>
        </p:txBody>
      </p:sp>
    </p:spTree>
    <p:extLst>
      <p:ext uri="{BB962C8B-B14F-4D97-AF65-F5344CB8AC3E}">
        <p14:creationId xmlns:p14="http://schemas.microsoft.com/office/powerpoint/2010/main" val="2625079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74F33B5F-4DF7-41EF-8DAB-95B50B4EEB76}"/>
              </a:ext>
            </a:extLst>
          </p:cNvPr>
          <p:cNvSpPr>
            <a:spLocks noGrp="1"/>
          </p:cNvSpPr>
          <p:nvPr>
            <p:ph idx="1"/>
          </p:nvPr>
        </p:nvSpPr>
        <p:spPr>
          <a:xfrm>
            <a:off x="1080571" y="118011"/>
            <a:ext cx="10515600" cy="4351338"/>
          </a:xfrm>
        </p:spPr>
        <p:txBody>
          <a:bodyPr>
            <a:noAutofit/>
          </a:bodyPr>
          <a:lstStyle/>
          <a:p>
            <a:pPr marL="0" indent="0">
              <a:buNone/>
            </a:pPr>
            <a:r>
              <a:rPr lang="ar-SA" sz="2400" b="1" dirty="0">
                <a:solidFill>
                  <a:schemeClr val="accent5">
                    <a:lumMod val="50000"/>
                  </a:schemeClr>
                </a:solidFill>
              </a:rPr>
              <a:t>المعلم / ـة</a:t>
            </a:r>
          </a:p>
          <a:p>
            <a:pPr lvl="0"/>
            <a:r>
              <a:rPr lang="ar-SA" sz="2400" dirty="0"/>
              <a:t>المساهمة في نشر الوعي لدى الطلاب /الطالبات عن أهمية النظام والترتيب .</a:t>
            </a:r>
            <a:endParaRPr lang="en-US" sz="2400" dirty="0"/>
          </a:p>
          <a:p>
            <a:pPr lvl="0"/>
            <a:r>
              <a:rPr lang="ar-SA" sz="2400" dirty="0"/>
              <a:t>الحضور المبكر للمدرسة  وحضور جميع الحصص دون تأخر </a:t>
            </a:r>
            <a:endParaRPr lang="en-US" sz="2400" dirty="0"/>
          </a:p>
          <a:p>
            <a:pPr lvl="0"/>
            <a:r>
              <a:rPr lang="ar-SA" sz="2400" dirty="0"/>
              <a:t>المحافظة على الهدوء داخل الصف وتهدئة الطلاب/ الطالبات  واحترام لوائح وأنظمة المدرسة .</a:t>
            </a:r>
            <a:endParaRPr lang="en-US" sz="2400" dirty="0"/>
          </a:p>
          <a:p>
            <a:pPr lvl="0"/>
            <a:r>
              <a:rPr lang="ar-SA" sz="2400" dirty="0"/>
              <a:t>احترام الوقت  .</a:t>
            </a:r>
            <a:endParaRPr lang="en-US" sz="2400" dirty="0"/>
          </a:p>
          <a:p>
            <a:pPr lvl="0"/>
            <a:r>
              <a:rPr lang="ar-SA" sz="2400" dirty="0"/>
              <a:t>طرح منافسات بين الطلاب والطالبات لخلق روح التنافس الإيجابي .</a:t>
            </a:r>
            <a:endParaRPr lang="en-US" sz="2400" dirty="0"/>
          </a:p>
          <a:p>
            <a:pPr lvl="0"/>
            <a:r>
              <a:rPr lang="ar-SA" sz="2400" dirty="0"/>
              <a:t>ترشيح الطلاب/ الطالبات المميزين وتعزيزهم  .</a:t>
            </a:r>
            <a:endParaRPr lang="en-US" sz="2400" dirty="0"/>
          </a:p>
          <a:p>
            <a:pPr lvl="0"/>
            <a:r>
              <a:rPr lang="ar-SA" sz="2400" dirty="0"/>
              <a:t>سهولة التعامل مع الطلاب/ الطالبات وحل المشكلات </a:t>
            </a:r>
            <a:endParaRPr lang="en-US" sz="2400" dirty="0"/>
          </a:p>
          <a:p>
            <a:pPr lvl="0"/>
            <a:r>
              <a:rPr lang="ar-SA" sz="2400" dirty="0"/>
              <a:t>الاسهام في تعزيز قيمة النظام والترتيب عن طريق تقديم مدعمات معنوية </a:t>
            </a:r>
            <a:endParaRPr lang="en-US" sz="2400" dirty="0"/>
          </a:p>
          <a:p>
            <a:pPr lvl="0"/>
            <a:r>
              <a:rPr lang="ar-SA" sz="2400" dirty="0"/>
              <a:t>توزيع الأنشطة على الطلاب / الطالبات وتعويدهم ترتيب الأولويات.</a:t>
            </a:r>
            <a:endParaRPr lang="en-US" sz="2400" dirty="0"/>
          </a:p>
          <a:p>
            <a:pPr lvl="0"/>
            <a:r>
              <a:rPr lang="ar-SA" sz="2400" dirty="0"/>
              <a:t>التواصل مع المرشد/ة الطلابي لتعزيز السلوكيات الإيجابية </a:t>
            </a:r>
            <a:endParaRPr lang="en-US" sz="2400" dirty="0"/>
          </a:p>
          <a:p>
            <a:pPr lvl="0"/>
            <a:r>
              <a:rPr lang="ar-SA" sz="2400" dirty="0"/>
              <a:t>الاشراف على دخول الطلاب/ الطالبات الحصص وانصرافهم </a:t>
            </a:r>
            <a:endParaRPr lang="en-US" sz="2400" dirty="0"/>
          </a:p>
          <a:p>
            <a:pPr lvl="0"/>
            <a:r>
              <a:rPr lang="ar-SA" sz="2400" dirty="0"/>
              <a:t>القدوة الحسنة من حيث السلوك والمظهر الخارجي .</a:t>
            </a:r>
            <a:endParaRPr lang="en-US" sz="2400" dirty="0"/>
          </a:p>
          <a:p>
            <a:pPr lvl="0"/>
            <a:r>
              <a:rPr lang="ar-SA" sz="2400" dirty="0"/>
              <a:t>إعداد تقارير دورية لتفاعل الطلاب مع أهداف البرنامج بالتعاون مع اللجنة ورفعها للجهات المختصة بعد اعتمادها من قبل الإدارة المدرسية .</a:t>
            </a:r>
            <a:endParaRPr lang="en-US" sz="2400" dirty="0"/>
          </a:p>
          <a:p>
            <a:endParaRPr lang="ar-SA" sz="2400" dirty="0"/>
          </a:p>
        </p:txBody>
      </p:sp>
    </p:spTree>
    <p:extLst>
      <p:ext uri="{BB962C8B-B14F-4D97-AF65-F5344CB8AC3E}">
        <p14:creationId xmlns:p14="http://schemas.microsoft.com/office/powerpoint/2010/main" val="12175448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F1BDD257-6744-4AE4-8AD2-DF5598FF6D45}"/>
              </a:ext>
            </a:extLst>
          </p:cNvPr>
          <p:cNvSpPr>
            <a:spLocks noGrp="1"/>
          </p:cNvSpPr>
          <p:nvPr>
            <p:ph idx="1"/>
          </p:nvPr>
        </p:nvSpPr>
        <p:spPr>
          <a:xfrm>
            <a:off x="1256841" y="955293"/>
            <a:ext cx="10515600" cy="4351338"/>
          </a:xfrm>
        </p:spPr>
        <p:txBody>
          <a:bodyPr>
            <a:normAutofit/>
          </a:bodyPr>
          <a:lstStyle/>
          <a:p>
            <a:pPr marL="0" indent="0">
              <a:buNone/>
            </a:pPr>
            <a:r>
              <a:rPr lang="ar-SA" sz="3200" b="1" dirty="0">
                <a:solidFill>
                  <a:schemeClr val="accent5">
                    <a:lumMod val="50000"/>
                  </a:schemeClr>
                </a:solidFill>
                <a:latin typeface="Adobe Arabic" panose="02040503050201020203" pitchFamily="18" charset="-78"/>
                <a:cs typeface="Adobe Arabic" panose="02040503050201020203" pitchFamily="18" charset="-78"/>
              </a:rPr>
              <a:t>منسق/ـة الاعلام التربوي</a:t>
            </a:r>
          </a:p>
          <a:p>
            <a:pPr lvl="0"/>
            <a:r>
              <a:rPr lang="ar-SA" sz="3200" dirty="0">
                <a:latin typeface="Adobe Arabic" panose="02040503050201020203" pitchFamily="18" charset="-78"/>
                <a:cs typeface="Adobe Arabic" panose="02040503050201020203" pitchFamily="18" charset="-78"/>
              </a:rPr>
              <a:t>نشر الوعي عن طريق وسائل الاعلام المختلفة والمتنوعة .</a:t>
            </a:r>
            <a:endParaRPr lang="en-US" sz="3200" dirty="0">
              <a:latin typeface="Adobe Arabic" panose="02040503050201020203" pitchFamily="18" charset="-78"/>
              <a:cs typeface="Adobe Arabic" panose="02040503050201020203" pitchFamily="18" charset="-78"/>
            </a:endParaRPr>
          </a:p>
          <a:p>
            <a:pPr lvl="0"/>
            <a:r>
              <a:rPr lang="ar-SA" sz="3200" dirty="0">
                <a:latin typeface="Adobe Arabic" panose="02040503050201020203" pitchFamily="18" charset="-78"/>
                <a:cs typeface="Adobe Arabic" panose="02040503050201020203" pitchFamily="18" charset="-78"/>
              </a:rPr>
              <a:t>التغطية الإعلامية للبرنامج .</a:t>
            </a:r>
            <a:endParaRPr lang="en-US" sz="3200" dirty="0">
              <a:latin typeface="Adobe Arabic" panose="02040503050201020203" pitchFamily="18" charset="-78"/>
              <a:cs typeface="Adobe Arabic" panose="02040503050201020203" pitchFamily="18" charset="-78"/>
            </a:endParaRPr>
          </a:p>
          <a:p>
            <a:pPr lvl="0"/>
            <a:r>
              <a:rPr lang="ar-SA" sz="3200" dirty="0">
                <a:latin typeface="Adobe Arabic" panose="02040503050201020203" pitchFamily="18" charset="-78"/>
                <a:cs typeface="Adobe Arabic" panose="02040503050201020203" pitchFamily="18" charset="-78"/>
              </a:rPr>
              <a:t>مشاركة الطلاب / الطالبات وتعزيزهم عن طريق وسائل الاعلام المتاحة بالمدرسة.</a:t>
            </a:r>
            <a:endParaRPr lang="en-US" sz="3200" dirty="0">
              <a:latin typeface="Adobe Arabic" panose="02040503050201020203" pitchFamily="18" charset="-78"/>
              <a:cs typeface="Adobe Arabic" panose="02040503050201020203" pitchFamily="18" charset="-78"/>
            </a:endParaRPr>
          </a:p>
          <a:p>
            <a:pPr lvl="0"/>
            <a:r>
              <a:rPr lang="ar-SA" sz="3200" dirty="0">
                <a:latin typeface="Adobe Arabic" panose="02040503050201020203" pitchFamily="18" charset="-78"/>
                <a:cs typeface="Adobe Arabic" panose="02040503050201020203" pitchFamily="18" charset="-78"/>
              </a:rPr>
              <a:t>إعداد تقارير دورية لتفاعل الطلاب/ الطالبات مع أهداف قمة النظام والترتيب بالتعاون مع اللجنة ورفعها للجهات المختصة بعد اعتمادها من قبل الإدارة المدرسية  </a:t>
            </a:r>
            <a:endParaRPr lang="en-US" sz="3200" dirty="0">
              <a:latin typeface="Adobe Arabic" panose="02040503050201020203" pitchFamily="18" charset="-78"/>
              <a:cs typeface="Adobe Arabic" panose="02040503050201020203" pitchFamily="18" charset="-78"/>
            </a:endParaRPr>
          </a:p>
          <a:p>
            <a:endParaRPr lang="ar-SA" sz="3200" dirty="0">
              <a:latin typeface="Adobe Arabic" panose="02040503050201020203" pitchFamily="18" charset="-78"/>
              <a:cs typeface="Adobe Arabic" panose="02040503050201020203" pitchFamily="18" charset="-78"/>
            </a:endParaRPr>
          </a:p>
        </p:txBody>
      </p:sp>
    </p:spTree>
    <p:extLst>
      <p:ext uri="{BB962C8B-B14F-4D97-AF65-F5344CB8AC3E}">
        <p14:creationId xmlns:p14="http://schemas.microsoft.com/office/powerpoint/2010/main" val="36846960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43B58E9C-B229-4B33-B2AC-A5795309B22E}"/>
              </a:ext>
            </a:extLst>
          </p:cNvPr>
          <p:cNvSpPr>
            <a:spLocks noGrp="1"/>
          </p:cNvSpPr>
          <p:nvPr>
            <p:ph type="title"/>
          </p:nvPr>
        </p:nvSpPr>
        <p:spPr>
          <a:xfrm>
            <a:off x="1201757" y="1731217"/>
            <a:ext cx="10515600" cy="1325563"/>
          </a:xfrm>
        </p:spPr>
        <p:txBody>
          <a:bodyPr>
            <a:normAutofit fontScale="90000"/>
          </a:bodyPr>
          <a:lstStyle/>
          <a:p>
            <a:pPr algn="ctr"/>
            <a:r>
              <a:rPr lang="ar-SA" sz="8000" b="1" dirty="0">
                <a:solidFill>
                  <a:srgbClr val="C00000"/>
                </a:solidFill>
                <a:latin typeface="Adobe Arabic" panose="02040503050201020203" pitchFamily="18" charset="-78"/>
                <a:cs typeface="Adobe Arabic" panose="02040503050201020203" pitchFamily="18" charset="-78"/>
              </a:rPr>
              <a:t>الاستمارات الملحقة</a:t>
            </a:r>
            <a:br>
              <a:rPr lang="ar-SA" sz="8000" b="1" dirty="0">
                <a:solidFill>
                  <a:srgbClr val="C00000"/>
                </a:solidFill>
                <a:latin typeface="Adobe Arabic" panose="02040503050201020203" pitchFamily="18" charset="-78"/>
                <a:cs typeface="Adobe Arabic" panose="02040503050201020203" pitchFamily="18" charset="-78"/>
              </a:rPr>
            </a:br>
            <a:r>
              <a:rPr lang="ar-SA" sz="8000" b="1" dirty="0">
                <a:solidFill>
                  <a:srgbClr val="C00000"/>
                </a:solidFill>
                <a:latin typeface="Adobe Arabic" panose="02040503050201020203" pitchFamily="18" charset="-78"/>
                <a:cs typeface="Adobe Arabic" panose="02040503050201020203" pitchFamily="18" charset="-78"/>
              </a:rPr>
              <a:t>مرفقة بملف الورد </a:t>
            </a:r>
          </a:p>
        </p:txBody>
      </p:sp>
    </p:spTree>
    <p:extLst>
      <p:ext uri="{BB962C8B-B14F-4D97-AF65-F5344CB8AC3E}">
        <p14:creationId xmlns:p14="http://schemas.microsoft.com/office/powerpoint/2010/main" val="1743585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D84013F9-920E-43A4-8B1D-C5ACAA35F0B4}"/>
              </a:ext>
            </a:extLst>
          </p:cNvPr>
          <p:cNvSpPr>
            <a:spLocks noGrp="1"/>
          </p:cNvSpPr>
          <p:nvPr>
            <p:ph idx="1"/>
          </p:nvPr>
        </p:nvSpPr>
        <p:spPr/>
        <p:txBody>
          <a:bodyPr>
            <a:normAutofit/>
          </a:bodyPr>
          <a:lstStyle/>
          <a:p>
            <a:pPr algn="just"/>
            <a:r>
              <a:rPr lang="ar-SA" sz="2400" b="1" dirty="0">
                <a:solidFill>
                  <a:srgbClr val="FF0000"/>
                </a:solidFill>
                <a:cs typeface="AL-Mohanad" pitchFamily="2" charset="-78"/>
              </a:rPr>
              <a:t>تعد قيمة النظام هي إحدى القيم السلوكية التي تحرص عليها المجتمعات ، وتعمل جاهدة من أجل غرسها في نفوس </a:t>
            </a:r>
            <a:r>
              <a:rPr lang="ar-SA" sz="2400" b="1" dirty="0" err="1">
                <a:solidFill>
                  <a:srgbClr val="FF0000"/>
                </a:solidFill>
                <a:cs typeface="AL-Mohanad" pitchFamily="2" charset="-78"/>
              </a:rPr>
              <a:t>الأفراد،وتربية</a:t>
            </a:r>
            <a:r>
              <a:rPr lang="ar-SA" sz="2400" b="1" dirty="0">
                <a:solidFill>
                  <a:srgbClr val="FF0000"/>
                </a:solidFill>
                <a:cs typeface="AL-Mohanad" pitchFamily="2" charset="-78"/>
              </a:rPr>
              <a:t> </a:t>
            </a:r>
            <a:r>
              <a:rPr lang="ar-SA" sz="2400" b="1" dirty="0" err="1">
                <a:solidFill>
                  <a:srgbClr val="FF0000"/>
                </a:solidFill>
                <a:cs typeface="AL-Mohanad" pitchFamily="2" charset="-78"/>
              </a:rPr>
              <a:t>النشئ</a:t>
            </a:r>
            <a:r>
              <a:rPr lang="ar-SA" sz="2400" b="1" dirty="0">
                <a:solidFill>
                  <a:srgbClr val="FF0000"/>
                </a:solidFill>
                <a:cs typeface="AL-Mohanad" pitchFamily="2" charset="-78"/>
              </a:rPr>
              <a:t> الجديد عليها خاصةً أن كافة </a:t>
            </a:r>
            <a:r>
              <a:rPr lang="ar-SA" sz="2400" b="1" u="sng" dirty="0">
                <a:solidFill>
                  <a:srgbClr val="FF0000"/>
                </a:solidFill>
                <a:cs typeface="AL-Mohanad" pitchFamily="2" charset="-78"/>
                <a:hlinkClick r:id="rId2">
                  <a:extLst>
                    <a:ext uri="{A12FA001-AC4F-418D-AE19-62706E023703}">
                      <ahyp:hlinkClr xmlns:ahyp="http://schemas.microsoft.com/office/drawing/2018/hyperlinkcolor" val="tx"/>
                    </a:ext>
                  </a:extLst>
                </a:hlinkClick>
              </a:rPr>
              <a:t>الأديان السماوية</a:t>
            </a:r>
            <a:r>
              <a:rPr lang="en-US" sz="2400" b="1" dirty="0">
                <a:solidFill>
                  <a:srgbClr val="FF0000"/>
                </a:solidFill>
                <a:cs typeface="AL-Mohanad" pitchFamily="2" charset="-78"/>
              </a:rPr>
              <a:t> </a:t>
            </a:r>
            <a:r>
              <a:rPr lang="ar-SA" sz="2400" b="1" dirty="0">
                <a:solidFill>
                  <a:srgbClr val="FF0000"/>
                </a:solidFill>
                <a:cs typeface="AL-Mohanad" pitchFamily="2" charset="-78"/>
              </a:rPr>
              <a:t>حثت عليها ، فالنظام ثمرات لن يشعر بها إلا المجتمع المنظم ، ولعل أبرزها ثمرة النجاح والرقي لهذا تهتم العديد من المؤسسات التعليمية والاجتماعية بتنمية تلك القيم من خلال القيام بالحملات الدعائية ، وعمل مطويات عن </a:t>
            </a:r>
            <a:r>
              <a:rPr lang="ar-SA" sz="2400" b="1" u="sng" dirty="0">
                <a:solidFill>
                  <a:srgbClr val="FF0000"/>
                </a:solidFill>
                <a:cs typeface="AL-Mohanad" pitchFamily="2" charset="-78"/>
                <a:hlinkClick r:id="rId3">
                  <a:extLst>
                    <a:ext uri="{A12FA001-AC4F-418D-AE19-62706E023703}">
                      <ahyp:hlinkClr xmlns:ahyp="http://schemas.microsoft.com/office/drawing/2018/hyperlinkcolor" val="tx"/>
                    </a:ext>
                  </a:extLst>
                </a:hlinkClick>
              </a:rPr>
              <a:t>النظام</a:t>
            </a:r>
            <a:r>
              <a:rPr lang="en-US" sz="2400" b="1" dirty="0">
                <a:solidFill>
                  <a:srgbClr val="FF0000"/>
                </a:solidFill>
                <a:cs typeface="AL-Mohanad" pitchFamily="2" charset="-78"/>
              </a:rPr>
              <a:t> </a:t>
            </a:r>
            <a:r>
              <a:rPr lang="ar-SA" sz="2400" b="1" dirty="0">
                <a:solidFill>
                  <a:srgbClr val="FF0000"/>
                </a:solidFill>
                <a:cs typeface="AL-Mohanad" pitchFamily="2" charset="-78"/>
              </a:rPr>
              <a:t>والترتيب وغيرها من الأساليب التي ترسخ تلك القيمة العظيمة</a:t>
            </a:r>
            <a:r>
              <a:rPr lang="en-US" sz="2400" b="1" dirty="0">
                <a:solidFill>
                  <a:srgbClr val="FF0000"/>
                </a:solidFill>
                <a:cs typeface="AL-Mohanad" pitchFamily="2" charset="-78"/>
              </a:rPr>
              <a:t>. </a:t>
            </a:r>
            <a:r>
              <a:rPr lang="ar-SA" sz="2400" b="1" dirty="0">
                <a:solidFill>
                  <a:srgbClr val="FF0000"/>
                </a:solidFill>
                <a:cs typeface="AL-Mohanad" pitchFamily="2" charset="-78"/>
              </a:rPr>
              <a:t>ومن منطلق تعاليم الدين الحنيف ومن خلال ما تسع اليه وزارة التعليم الى أهمية زرع القيم في سلوك الطلاب والطالبات لذلك تم اعداد هذا الدليل لتأصيل قيمة النظام والترتيب.</a:t>
            </a:r>
            <a:endParaRPr lang="en-US" sz="2400" b="1" dirty="0">
              <a:solidFill>
                <a:srgbClr val="FF0000"/>
              </a:solidFill>
              <a:cs typeface="AL-Mohanad" pitchFamily="2" charset="-78"/>
            </a:endParaRPr>
          </a:p>
          <a:p>
            <a:pPr algn="just"/>
            <a:endParaRPr lang="ar-SA" sz="2400" b="1" dirty="0">
              <a:solidFill>
                <a:srgbClr val="FF0000"/>
              </a:solidFill>
              <a:cs typeface="AL-Mohanad" pitchFamily="2" charset="-78"/>
            </a:endParaRPr>
          </a:p>
        </p:txBody>
      </p:sp>
      <p:pic>
        <p:nvPicPr>
          <p:cNvPr id="4" name="صورة 3">
            <a:extLst>
              <a:ext uri="{FF2B5EF4-FFF2-40B4-BE49-F238E27FC236}">
                <a16:creationId xmlns:a16="http://schemas.microsoft.com/office/drawing/2014/main" id="{C3459E97-1F5D-4470-BB9E-28CBC9BAC733}"/>
              </a:ext>
            </a:extLst>
          </p:cNvPr>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27904" y="4186294"/>
            <a:ext cx="2921000" cy="2495550"/>
          </a:xfrm>
          <a:prstGeom prst="rect">
            <a:avLst/>
          </a:prstGeom>
        </p:spPr>
      </p:pic>
    </p:spTree>
    <p:extLst>
      <p:ext uri="{BB962C8B-B14F-4D97-AF65-F5344CB8AC3E}">
        <p14:creationId xmlns:p14="http://schemas.microsoft.com/office/powerpoint/2010/main" val="1978798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7000"/>
            <a:lum/>
          </a:blip>
          <a:srcRect/>
          <a:stretch>
            <a:fillRect/>
          </a:stretch>
        </a:blipFill>
        <a:effectLst/>
      </p:bgPr>
    </p:bg>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4D685E4F-726B-4BA5-9E73-064A7F4BD182}"/>
              </a:ext>
            </a:extLst>
          </p:cNvPr>
          <p:cNvSpPr>
            <a:spLocks noGrp="1"/>
          </p:cNvSpPr>
          <p:nvPr>
            <p:ph type="title"/>
          </p:nvPr>
        </p:nvSpPr>
        <p:spPr/>
        <p:txBody>
          <a:bodyPr>
            <a:noAutofit/>
          </a:bodyPr>
          <a:lstStyle/>
          <a:p>
            <a:pPr algn="r"/>
            <a:r>
              <a:rPr lang="ar-SA" sz="5400" b="1" dirty="0">
                <a:solidFill>
                  <a:srgbClr val="FF0000"/>
                </a:solidFill>
                <a:cs typeface="AL-Mohanad" pitchFamily="2" charset="-78"/>
              </a:rPr>
              <a:t>النظام والترتيب </a:t>
            </a:r>
            <a:br>
              <a:rPr lang="en-US" sz="5400" b="1" dirty="0">
                <a:solidFill>
                  <a:srgbClr val="FF0000"/>
                </a:solidFill>
                <a:cs typeface="AL-Mohanad" pitchFamily="2" charset="-78"/>
              </a:rPr>
            </a:br>
            <a:endParaRPr lang="ar-SA" sz="5400" b="1" dirty="0">
              <a:solidFill>
                <a:srgbClr val="FF0000"/>
              </a:solidFill>
              <a:cs typeface="AL-Mohanad" pitchFamily="2" charset="-78"/>
            </a:endParaRPr>
          </a:p>
        </p:txBody>
      </p:sp>
      <p:sp>
        <p:nvSpPr>
          <p:cNvPr id="3" name="عنصر نائب للمحتوى 2">
            <a:extLst>
              <a:ext uri="{FF2B5EF4-FFF2-40B4-BE49-F238E27FC236}">
                <a16:creationId xmlns:a16="http://schemas.microsoft.com/office/drawing/2014/main" id="{EF55633F-FCFA-4B42-BB24-7FFA298B0B93}"/>
              </a:ext>
            </a:extLst>
          </p:cNvPr>
          <p:cNvSpPr>
            <a:spLocks noGrp="1"/>
          </p:cNvSpPr>
          <p:nvPr>
            <p:ph idx="1"/>
          </p:nvPr>
        </p:nvSpPr>
        <p:spPr>
          <a:xfrm>
            <a:off x="672947" y="2343417"/>
            <a:ext cx="10515600" cy="4351338"/>
          </a:xfrm>
        </p:spPr>
        <p:txBody>
          <a:bodyPr>
            <a:normAutofit/>
          </a:bodyPr>
          <a:lstStyle/>
          <a:p>
            <a:r>
              <a:rPr lang="ar-SA" sz="2800" dirty="0">
                <a:cs typeface="AL-Mohanad" pitchFamily="2" charset="-78"/>
              </a:rPr>
              <a:t>النظام عبارة عن مجموعةٍ من النظم والعناصر التي تتفاعل معاً لتحقيق أهداف معينةً، كما يمكن تعريفه بأنه مجموعةً من الأعمال التي تتكوّن من العنصر البشري، والآلات التي تجتمع معاً، بحيث تكون مرتبطةً مع بعضها البعض بعلاقاتٍ محددةٍ وقوانين شاملةً</a:t>
            </a:r>
            <a:r>
              <a:rPr lang="en-US" sz="2800" dirty="0">
                <a:cs typeface="AL-Mohanad" pitchFamily="2" charset="-78"/>
              </a:rPr>
              <a:t>.</a:t>
            </a:r>
          </a:p>
          <a:p>
            <a:endParaRPr lang="ar-SA" sz="2800" dirty="0">
              <a:cs typeface="AL-Mohanad" pitchFamily="2" charset="-78"/>
            </a:endParaRPr>
          </a:p>
        </p:txBody>
      </p:sp>
    </p:spTree>
    <p:extLst>
      <p:ext uri="{BB962C8B-B14F-4D97-AF65-F5344CB8AC3E}">
        <p14:creationId xmlns:p14="http://schemas.microsoft.com/office/powerpoint/2010/main" val="1677034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3863F094-439A-424D-A998-740F3664222C}"/>
              </a:ext>
            </a:extLst>
          </p:cNvPr>
          <p:cNvSpPr>
            <a:spLocks noGrp="1"/>
          </p:cNvSpPr>
          <p:nvPr>
            <p:ph idx="1"/>
          </p:nvPr>
        </p:nvSpPr>
        <p:spPr/>
        <p:txBody>
          <a:bodyPr/>
          <a:lstStyle/>
          <a:p>
            <a:r>
              <a:rPr lang="ar-SA" b="1" dirty="0">
                <a:cs typeface="AL-Mohanad" pitchFamily="2" charset="-78"/>
              </a:rPr>
              <a:t>الخطة العامة لقيمة النظام والترتيب  :</a:t>
            </a:r>
            <a:endParaRPr lang="en-US" b="1" dirty="0">
              <a:cs typeface="AL-Mohanad" pitchFamily="2" charset="-78"/>
            </a:endParaRPr>
          </a:p>
          <a:p>
            <a:endParaRPr lang="ar-SA" dirty="0"/>
          </a:p>
        </p:txBody>
      </p:sp>
      <p:sp>
        <p:nvSpPr>
          <p:cNvPr id="4" name="مستطيل 3">
            <a:extLst>
              <a:ext uri="{FF2B5EF4-FFF2-40B4-BE49-F238E27FC236}">
                <a16:creationId xmlns:a16="http://schemas.microsoft.com/office/drawing/2014/main" id="{7089DA3C-06A9-484A-9C33-EB38840E4051}"/>
              </a:ext>
            </a:extLst>
          </p:cNvPr>
          <p:cNvSpPr/>
          <p:nvPr/>
        </p:nvSpPr>
        <p:spPr>
          <a:xfrm>
            <a:off x="9180522" y="338475"/>
            <a:ext cx="2488555" cy="685124"/>
          </a:xfrm>
          <a:prstGeom prst="rect">
            <a:avLst/>
          </a:prstGeom>
        </p:spPr>
        <p:txBody>
          <a:bodyPr wrap="square">
            <a:spAutoFit/>
          </a:bodyPr>
          <a:lstStyle/>
          <a:p>
            <a:pPr algn="r" rtl="1">
              <a:lnSpc>
                <a:spcPct val="107000"/>
              </a:lnSpc>
              <a:spcAft>
                <a:spcPts val="800"/>
              </a:spcAft>
            </a:pPr>
            <a:r>
              <a:rPr lang="ar-SA" sz="3600" b="1" dirty="0">
                <a:solidFill>
                  <a:srgbClr val="FF0000"/>
                </a:solidFill>
                <a:latin typeface="Calibri" panose="020F0502020204030204" pitchFamily="34" charset="0"/>
                <a:ea typeface="Calibri" panose="020F0502020204030204" pitchFamily="34" charset="0"/>
                <a:cs typeface="aref_ graffiti" panose="02000500000000000000" pitchFamily="2" charset="-78"/>
              </a:rPr>
              <a:t>الخطة  </a:t>
            </a:r>
            <a:endParaRPr lang="en-US" sz="36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5" name="جدول 4">
            <a:extLst>
              <a:ext uri="{FF2B5EF4-FFF2-40B4-BE49-F238E27FC236}">
                <a16:creationId xmlns:a16="http://schemas.microsoft.com/office/drawing/2014/main" id="{1FD61EA6-6244-467A-AF6A-C05278E16810}"/>
              </a:ext>
            </a:extLst>
          </p:cNvPr>
          <p:cNvGraphicFramePr>
            <a:graphicFrameLocks noGrp="1"/>
          </p:cNvGraphicFramePr>
          <p:nvPr>
            <p:extLst>
              <p:ext uri="{D42A27DB-BD31-4B8C-83A1-F6EECF244321}">
                <p14:modId xmlns:p14="http://schemas.microsoft.com/office/powerpoint/2010/main" val="558250745"/>
              </p:ext>
            </p:extLst>
          </p:nvPr>
        </p:nvGraphicFramePr>
        <p:xfrm>
          <a:off x="356211" y="2641443"/>
          <a:ext cx="11479577" cy="2129659"/>
        </p:xfrm>
        <a:graphic>
          <a:graphicData uri="http://schemas.openxmlformats.org/drawingml/2006/table">
            <a:tbl>
              <a:tblPr rtl="1" firstRow="1" firstCol="1" bandRow="1">
                <a:tableStyleId>{5C22544A-7EE6-4342-B048-85BDC9FD1C3A}</a:tableStyleId>
              </a:tblPr>
              <a:tblGrid>
                <a:gridCol w="697735">
                  <a:extLst>
                    <a:ext uri="{9D8B030D-6E8A-4147-A177-3AD203B41FA5}">
                      <a16:colId xmlns:a16="http://schemas.microsoft.com/office/drawing/2014/main" val="2706437509"/>
                    </a:ext>
                  </a:extLst>
                </a:gridCol>
                <a:gridCol w="1285147">
                  <a:extLst>
                    <a:ext uri="{9D8B030D-6E8A-4147-A177-3AD203B41FA5}">
                      <a16:colId xmlns:a16="http://schemas.microsoft.com/office/drawing/2014/main" val="379706168"/>
                    </a:ext>
                  </a:extLst>
                </a:gridCol>
                <a:gridCol w="1646788">
                  <a:extLst>
                    <a:ext uri="{9D8B030D-6E8A-4147-A177-3AD203B41FA5}">
                      <a16:colId xmlns:a16="http://schemas.microsoft.com/office/drawing/2014/main" val="1829580510"/>
                    </a:ext>
                  </a:extLst>
                </a:gridCol>
                <a:gridCol w="2225046">
                  <a:extLst>
                    <a:ext uri="{9D8B030D-6E8A-4147-A177-3AD203B41FA5}">
                      <a16:colId xmlns:a16="http://schemas.microsoft.com/office/drawing/2014/main" val="4199352330"/>
                    </a:ext>
                  </a:extLst>
                </a:gridCol>
                <a:gridCol w="1282231">
                  <a:extLst>
                    <a:ext uri="{9D8B030D-6E8A-4147-A177-3AD203B41FA5}">
                      <a16:colId xmlns:a16="http://schemas.microsoft.com/office/drawing/2014/main" val="1283735591"/>
                    </a:ext>
                  </a:extLst>
                </a:gridCol>
                <a:gridCol w="906053">
                  <a:extLst>
                    <a:ext uri="{9D8B030D-6E8A-4147-A177-3AD203B41FA5}">
                      <a16:colId xmlns:a16="http://schemas.microsoft.com/office/drawing/2014/main" val="3169058380"/>
                    </a:ext>
                  </a:extLst>
                </a:gridCol>
                <a:gridCol w="1016537">
                  <a:extLst>
                    <a:ext uri="{9D8B030D-6E8A-4147-A177-3AD203B41FA5}">
                      <a16:colId xmlns:a16="http://schemas.microsoft.com/office/drawing/2014/main" val="2760893051"/>
                    </a:ext>
                  </a:extLst>
                </a:gridCol>
                <a:gridCol w="1311008">
                  <a:extLst>
                    <a:ext uri="{9D8B030D-6E8A-4147-A177-3AD203B41FA5}">
                      <a16:colId xmlns:a16="http://schemas.microsoft.com/office/drawing/2014/main" val="835845334"/>
                    </a:ext>
                  </a:extLst>
                </a:gridCol>
                <a:gridCol w="1109032">
                  <a:extLst>
                    <a:ext uri="{9D8B030D-6E8A-4147-A177-3AD203B41FA5}">
                      <a16:colId xmlns:a16="http://schemas.microsoft.com/office/drawing/2014/main" val="2906964330"/>
                    </a:ext>
                  </a:extLst>
                </a:gridCol>
              </a:tblGrid>
              <a:tr h="221265">
                <a:tc rowSpan="3">
                  <a:txBody>
                    <a:bodyPr/>
                    <a:lstStyle/>
                    <a:p>
                      <a:pPr marL="457200" algn="ctr" rtl="1">
                        <a:lnSpc>
                          <a:spcPct val="100000"/>
                        </a:lnSpc>
                        <a:spcAft>
                          <a:spcPts val="0"/>
                        </a:spcAft>
                      </a:pPr>
                      <a:r>
                        <a:rPr lang="ar-SA" sz="2000" dirty="0">
                          <a:effectLst/>
                          <a:latin typeface="Adobe Arabic" panose="02040503050201020203" pitchFamily="18" charset="-78"/>
                          <a:cs typeface="Adobe Arabic" panose="02040503050201020203" pitchFamily="18" charset="-78"/>
                        </a:rPr>
                        <a:t>م</a:t>
                      </a:r>
                      <a:endParaRPr lang="en-US" sz="2000" dirty="0">
                        <a:effectLst/>
                        <a:latin typeface="Adobe Arabic" panose="02040503050201020203" pitchFamily="18" charset="-78"/>
                        <a:ea typeface="Calibri" panose="020F0502020204030204" pitchFamily="34" charset="0"/>
                        <a:cs typeface="Adobe Arabic" panose="02040503050201020203" pitchFamily="18" charset="-78"/>
                      </a:endParaRPr>
                    </a:p>
                  </a:txBody>
                  <a:tcPr marL="66718" marR="66718" marT="0" marB="0"/>
                </a:tc>
                <a:tc rowSpan="3">
                  <a:txBody>
                    <a:bodyPr/>
                    <a:lstStyle/>
                    <a:p>
                      <a:pPr marL="457200" algn="ctr" rtl="1">
                        <a:lnSpc>
                          <a:spcPct val="100000"/>
                        </a:lnSpc>
                        <a:spcAft>
                          <a:spcPts val="0"/>
                        </a:spcAft>
                      </a:pPr>
                      <a:r>
                        <a:rPr lang="ar-SA" sz="2000" dirty="0">
                          <a:effectLst/>
                          <a:latin typeface="Adobe Arabic" panose="02040503050201020203" pitchFamily="18" charset="-78"/>
                          <a:cs typeface="Adobe Arabic" panose="02040503050201020203" pitchFamily="18" charset="-78"/>
                        </a:rPr>
                        <a:t>القيمة</a:t>
                      </a:r>
                      <a:endParaRPr lang="en-US" sz="2000" dirty="0">
                        <a:effectLst/>
                        <a:latin typeface="Adobe Arabic" panose="02040503050201020203" pitchFamily="18" charset="-78"/>
                        <a:ea typeface="Calibri" panose="020F0502020204030204" pitchFamily="34" charset="0"/>
                        <a:cs typeface="Adobe Arabic" panose="02040503050201020203" pitchFamily="18" charset="-78"/>
                      </a:endParaRPr>
                    </a:p>
                  </a:txBody>
                  <a:tcPr marL="66718" marR="66718" marT="0" marB="0"/>
                </a:tc>
                <a:tc gridSpan="2">
                  <a:txBody>
                    <a:bodyPr/>
                    <a:lstStyle/>
                    <a:p>
                      <a:pPr marL="457200" algn="ctr" rtl="1">
                        <a:lnSpc>
                          <a:spcPct val="100000"/>
                        </a:lnSpc>
                        <a:spcAft>
                          <a:spcPts val="0"/>
                        </a:spcAft>
                      </a:pPr>
                      <a:r>
                        <a:rPr lang="ar-SA" sz="1400">
                          <a:effectLst/>
                          <a:cs typeface="AL-Mohanad" pitchFamily="2" charset="-78"/>
                        </a:rPr>
                        <a:t>الجهة المنفذة</a:t>
                      </a:r>
                      <a:endParaRPr lang="en-US" sz="1400">
                        <a:effectLst/>
                        <a:latin typeface="Calibri" panose="020F0502020204030204" pitchFamily="34" charset="0"/>
                        <a:ea typeface="Calibri" panose="020F0502020204030204" pitchFamily="34" charset="0"/>
                        <a:cs typeface="AL-Mohanad" pitchFamily="2" charset="-78"/>
                      </a:endParaRPr>
                    </a:p>
                  </a:txBody>
                  <a:tcPr marL="66718" marR="66718" marT="0" marB="0"/>
                </a:tc>
                <a:tc hMerge="1">
                  <a:txBody>
                    <a:bodyPr/>
                    <a:lstStyle/>
                    <a:p>
                      <a:pPr rtl="1"/>
                      <a:endParaRPr lang="ar-SA"/>
                    </a:p>
                  </a:txBody>
                  <a:tcPr/>
                </a:tc>
                <a:tc rowSpan="3">
                  <a:txBody>
                    <a:bodyPr/>
                    <a:lstStyle/>
                    <a:p>
                      <a:pPr marL="457200" algn="ctr" rtl="1">
                        <a:lnSpc>
                          <a:spcPct val="100000"/>
                        </a:lnSpc>
                        <a:spcAft>
                          <a:spcPts val="0"/>
                        </a:spcAft>
                      </a:pPr>
                      <a:r>
                        <a:rPr lang="ar-SA" sz="2000">
                          <a:effectLst/>
                          <a:latin typeface="Adobe Arabic" panose="02040503050201020203" pitchFamily="18" charset="-78"/>
                          <a:cs typeface="Adobe Arabic" panose="02040503050201020203" pitchFamily="18" charset="-78"/>
                        </a:rPr>
                        <a:t>مدة التنفيذ</a:t>
                      </a:r>
                      <a:endParaRPr lang="en-US" sz="2000">
                        <a:effectLst/>
                        <a:latin typeface="Adobe Arabic" panose="02040503050201020203" pitchFamily="18" charset="-78"/>
                        <a:ea typeface="Calibri" panose="020F0502020204030204" pitchFamily="34" charset="0"/>
                        <a:cs typeface="Adobe Arabic" panose="02040503050201020203" pitchFamily="18" charset="-78"/>
                      </a:endParaRPr>
                    </a:p>
                  </a:txBody>
                  <a:tcPr marL="66718" marR="66718" marT="0" marB="0"/>
                </a:tc>
                <a:tc rowSpan="2" gridSpan="2">
                  <a:txBody>
                    <a:bodyPr/>
                    <a:lstStyle/>
                    <a:p>
                      <a:pPr marL="457200" algn="ctr" rtl="1">
                        <a:lnSpc>
                          <a:spcPct val="100000"/>
                        </a:lnSpc>
                        <a:spcAft>
                          <a:spcPts val="0"/>
                        </a:spcAft>
                      </a:pPr>
                      <a:r>
                        <a:rPr lang="ar-SA" sz="1400">
                          <a:effectLst/>
                          <a:cs typeface="AL-Mohanad" pitchFamily="2" charset="-78"/>
                        </a:rPr>
                        <a:t>مدة التنفيذ</a:t>
                      </a:r>
                      <a:endParaRPr lang="en-US" sz="1400">
                        <a:effectLst/>
                        <a:latin typeface="Calibri" panose="020F0502020204030204" pitchFamily="34" charset="0"/>
                        <a:ea typeface="Calibri" panose="020F0502020204030204" pitchFamily="34" charset="0"/>
                        <a:cs typeface="AL-Mohanad" pitchFamily="2" charset="-78"/>
                      </a:endParaRPr>
                    </a:p>
                  </a:txBody>
                  <a:tcPr marL="66718" marR="66718" marT="0" marB="0"/>
                </a:tc>
                <a:tc rowSpan="2" hMerge="1">
                  <a:txBody>
                    <a:bodyPr/>
                    <a:lstStyle/>
                    <a:p>
                      <a:pPr rtl="1"/>
                      <a:endParaRPr lang="ar-SA"/>
                    </a:p>
                  </a:txBody>
                  <a:tcPr/>
                </a:tc>
                <a:tc rowSpan="3">
                  <a:txBody>
                    <a:bodyPr/>
                    <a:lstStyle/>
                    <a:p>
                      <a:pPr marL="457200" algn="ctr" rtl="1">
                        <a:lnSpc>
                          <a:spcPct val="100000"/>
                        </a:lnSpc>
                        <a:spcAft>
                          <a:spcPts val="0"/>
                        </a:spcAft>
                      </a:pPr>
                      <a:r>
                        <a:rPr lang="ar-SA" sz="2000">
                          <a:effectLst/>
                          <a:latin typeface="Adobe Arabic" panose="02040503050201020203" pitchFamily="18" charset="-78"/>
                          <a:cs typeface="Adobe Arabic" panose="02040503050201020203" pitchFamily="18" charset="-78"/>
                        </a:rPr>
                        <a:t>الفئة المستهدفة</a:t>
                      </a:r>
                      <a:endParaRPr lang="en-US" sz="2000">
                        <a:effectLst/>
                        <a:latin typeface="Adobe Arabic" panose="02040503050201020203" pitchFamily="18" charset="-78"/>
                        <a:ea typeface="Calibri" panose="020F0502020204030204" pitchFamily="34" charset="0"/>
                        <a:cs typeface="Adobe Arabic" panose="02040503050201020203" pitchFamily="18" charset="-78"/>
                      </a:endParaRPr>
                    </a:p>
                  </a:txBody>
                  <a:tcPr marL="66718" marR="66718" marT="0" marB="0"/>
                </a:tc>
                <a:tc rowSpan="3">
                  <a:txBody>
                    <a:bodyPr/>
                    <a:lstStyle/>
                    <a:p>
                      <a:pPr marL="457200" algn="ctr" rtl="1">
                        <a:lnSpc>
                          <a:spcPct val="100000"/>
                        </a:lnSpc>
                        <a:spcAft>
                          <a:spcPts val="0"/>
                        </a:spcAft>
                      </a:pPr>
                      <a:r>
                        <a:rPr lang="ar-SA" sz="2000" dirty="0">
                          <a:effectLst/>
                          <a:latin typeface="Adobe Arabic" panose="02040503050201020203" pitchFamily="18" charset="-78"/>
                          <a:cs typeface="Adobe Arabic" panose="02040503050201020203" pitchFamily="18" charset="-78"/>
                        </a:rPr>
                        <a:t>المقر</a:t>
                      </a:r>
                      <a:endParaRPr lang="en-US" sz="2000" dirty="0">
                        <a:effectLst/>
                        <a:latin typeface="Adobe Arabic" panose="02040503050201020203" pitchFamily="18" charset="-78"/>
                        <a:ea typeface="Calibri" panose="020F0502020204030204" pitchFamily="34" charset="0"/>
                        <a:cs typeface="Adobe Arabic" panose="02040503050201020203" pitchFamily="18" charset="-78"/>
                      </a:endParaRPr>
                    </a:p>
                  </a:txBody>
                  <a:tcPr marL="66718" marR="66718" marT="0" marB="0"/>
                </a:tc>
                <a:extLst>
                  <a:ext uri="{0D108BD9-81ED-4DB2-BD59-A6C34878D82A}">
                    <a16:rowId xmlns:a16="http://schemas.microsoft.com/office/drawing/2014/main" val="1239729501"/>
                  </a:ext>
                </a:extLst>
              </a:tr>
              <a:tr h="0">
                <a:tc vMerge="1">
                  <a:txBody>
                    <a:bodyPr/>
                    <a:lstStyle/>
                    <a:p>
                      <a:pPr rtl="1"/>
                      <a:endParaRPr lang="ar-SA"/>
                    </a:p>
                  </a:txBody>
                  <a:tcPr/>
                </a:tc>
                <a:tc vMerge="1">
                  <a:txBody>
                    <a:bodyPr/>
                    <a:lstStyle/>
                    <a:p>
                      <a:pPr rtl="1"/>
                      <a:endParaRPr lang="ar-SA"/>
                    </a:p>
                  </a:txBody>
                  <a:tcPr/>
                </a:tc>
                <a:tc rowSpan="2">
                  <a:txBody>
                    <a:bodyPr/>
                    <a:lstStyle/>
                    <a:p>
                      <a:pPr marL="457200" algn="ctr" rtl="1">
                        <a:lnSpc>
                          <a:spcPct val="100000"/>
                        </a:lnSpc>
                        <a:spcAft>
                          <a:spcPts val="0"/>
                        </a:spcAft>
                      </a:pPr>
                      <a:r>
                        <a:rPr lang="ar-SA" sz="2000" dirty="0">
                          <a:effectLst/>
                          <a:latin typeface="Adobe Arabic" panose="02040503050201020203" pitchFamily="18" charset="-78"/>
                          <a:cs typeface="Adobe Arabic" panose="02040503050201020203" pitchFamily="18" charset="-78"/>
                        </a:rPr>
                        <a:t>الرئيسة</a:t>
                      </a:r>
                      <a:endParaRPr lang="en-US" sz="2000" dirty="0">
                        <a:effectLst/>
                        <a:latin typeface="Adobe Arabic" panose="02040503050201020203" pitchFamily="18" charset="-78"/>
                        <a:ea typeface="Calibri" panose="020F0502020204030204" pitchFamily="34" charset="0"/>
                        <a:cs typeface="Adobe Arabic" panose="02040503050201020203" pitchFamily="18" charset="-78"/>
                      </a:endParaRPr>
                    </a:p>
                  </a:txBody>
                  <a:tcPr marL="66718" marR="66718" marT="0" marB="0"/>
                </a:tc>
                <a:tc rowSpan="2">
                  <a:txBody>
                    <a:bodyPr/>
                    <a:lstStyle/>
                    <a:p>
                      <a:pPr algn="ctr" rtl="1">
                        <a:lnSpc>
                          <a:spcPct val="100000"/>
                        </a:lnSpc>
                      </a:pPr>
                      <a:r>
                        <a:rPr lang="ar-SA" sz="2000" dirty="0">
                          <a:effectLst/>
                          <a:latin typeface="Adobe Arabic" panose="02040503050201020203" pitchFamily="18" charset="-78"/>
                          <a:cs typeface="Adobe Arabic" panose="02040503050201020203" pitchFamily="18" charset="-78"/>
                        </a:rPr>
                        <a:t>المساندة</a:t>
                      </a:r>
                      <a:endParaRPr lang="ar-SA" sz="2000" dirty="0">
                        <a:latin typeface="Adobe Arabic" panose="02040503050201020203" pitchFamily="18" charset="-78"/>
                        <a:cs typeface="Adobe Arabic" panose="02040503050201020203" pitchFamily="18" charset="-78"/>
                      </a:endParaRPr>
                    </a:p>
                  </a:txBody>
                  <a:tcPr marL="66718" marR="66718" marT="0" marB="0"/>
                </a:tc>
                <a:tc vMerge="1">
                  <a:txBody>
                    <a:bodyPr/>
                    <a:lstStyle/>
                    <a:p>
                      <a:pPr rtl="1"/>
                      <a:endParaRPr lang="ar-SA"/>
                    </a:p>
                  </a:txBody>
                  <a:tcPr/>
                </a:tc>
                <a:tc gridSpan="2" vMerge="1">
                  <a:txBody>
                    <a:bodyPr/>
                    <a:lstStyle/>
                    <a:p>
                      <a:pPr marL="457200" algn="ctr" rtl="1">
                        <a:lnSpc>
                          <a:spcPct val="107000"/>
                        </a:lnSpc>
                        <a:spcAft>
                          <a:spcPts val="0"/>
                        </a:spcAft>
                      </a:pPr>
                      <a:endParaRPr lang="en-US" sz="1400">
                        <a:effectLst/>
                        <a:latin typeface="Calibri" panose="020F0502020204030204" pitchFamily="34" charset="0"/>
                        <a:ea typeface="Calibri" panose="020F0502020204030204" pitchFamily="34" charset="0"/>
                        <a:cs typeface="AL-Mohanad" pitchFamily="2" charset="-78"/>
                      </a:endParaRPr>
                    </a:p>
                  </a:txBody>
                  <a:tcPr marL="66718" marR="66718" marT="0" marB="0" anchor="ctr"/>
                </a:tc>
                <a:tc hMerge="1" vMerge="1">
                  <a:txBody>
                    <a:bodyPr/>
                    <a:lstStyle/>
                    <a:p>
                      <a:pPr rtl="1"/>
                      <a:endParaRPr lang="ar-SA"/>
                    </a:p>
                  </a:txBody>
                  <a:tcPr/>
                </a:tc>
                <a:tc vMerge="1">
                  <a:txBody>
                    <a:bodyPr/>
                    <a:lstStyle/>
                    <a:p>
                      <a:pPr rtl="1"/>
                      <a:endParaRPr lang="ar-SA"/>
                    </a:p>
                  </a:txBody>
                  <a:tcPr/>
                </a:tc>
                <a:tc vMerge="1">
                  <a:txBody>
                    <a:bodyPr/>
                    <a:lstStyle/>
                    <a:p>
                      <a:pPr rtl="1"/>
                      <a:endParaRPr lang="ar-SA"/>
                    </a:p>
                  </a:txBody>
                  <a:tcPr/>
                </a:tc>
                <a:extLst>
                  <a:ext uri="{0D108BD9-81ED-4DB2-BD59-A6C34878D82A}">
                    <a16:rowId xmlns:a16="http://schemas.microsoft.com/office/drawing/2014/main" val="2113835109"/>
                  </a:ext>
                </a:extLst>
              </a:tr>
              <a:tr h="663794">
                <a:tc vMerge="1">
                  <a:txBody>
                    <a:bodyPr/>
                    <a:lstStyle/>
                    <a:p>
                      <a:pPr rtl="1"/>
                      <a:endParaRPr lang="ar-SA"/>
                    </a:p>
                  </a:txBody>
                  <a:tcPr/>
                </a:tc>
                <a:tc vMerge="1">
                  <a:txBody>
                    <a:bodyPr/>
                    <a:lstStyle/>
                    <a:p>
                      <a:pPr rtl="1"/>
                      <a:endParaRPr lang="ar-SA"/>
                    </a:p>
                  </a:txBody>
                  <a:tcPr/>
                </a:tc>
                <a:tc vMerge="1">
                  <a:txBody>
                    <a:bodyPr/>
                    <a:lstStyle/>
                    <a:p>
                      <a:pPr algn="ctr" rtl="0">
                        <a:lnSpc>
                          <a:spcPct val="107000"/>
                        </a:lnSpc>
                        <a:spcAft>
                          <a:spcPts val="0"/>
                        </a:spcAft>
                      </a:pPr>
                      <a:r>
                        <a:rPr lang="ar-SA" sz="1400" dirty="0">
                          <a:effectLst/>
                          <a:cs typeface="AL-Mohanad" pitchFamily="2" charset="-78"/>
                        </a:rPr>
                        <a:t>الرئيسة</a:t>
                      </a:r>
                      <a:endParaRPr lang="en-US" sz="1400" dirty="0">
                        <a:effectLst/>
                        <a:latin typeface="Calibri" panose="020F0502020204030204" pitchFamily="34" charset="0"/>
                        <a:ea typeface="Calibri" panose="020F0502020204030204" pitchFamily="34" charset="0"/>
                        <a:cs typeface="AL-Mohanad" pitchFamily="2" charset="-78"/>
                      </a:endParaRPr>
                    </a:p>
                  </a:txBody>
                  <a:tcPr marL="66718" marR="66718" marT="0" marB="0" anchor="ctr"/>
                </a:tc>
                <a:tc vMerge="1">
                  <a:txBody>
                    <a:bodyPr/>
                    <a:lstStyle/>
                    <a:p>
                      <a:pPr algn="ctr" rtl="0">
                        <a:lnSpc>
                          <a:spcPct val="107000"/>
                        </a:lnSpc>
                        <a:spcAft>
                          <a:spcPts val="0"/>
                        </a:spcAft>
                      </a:pPr>
                      <a:r>
                        <a:rPr lang="ar-SA" sz="1400" dirty="0">
                          <a:effectLst/>
                          <a:cs typeface="AL-Mohanad" pitchFamily="2" charset="-78"/>
                        </a:rPr>
                        <a:t>المساندة</a:t>
                      </a:r>
                      <a:endParaRPr lang="en-US" sz="1400" dirty="0">
                        <a:effectLst/>
                        <a:latin typeface="Calibri" panose="020F0502020204030204" pitchFamily="34" charset="0"/>
                        <a:ea typeface="Calibri" panose="020F0502020204030204" pitchFamily="34" charset="0"/>
                        <a:cs typeface="AL-Mohanad" pitchFamily="2" charset="-78"/>
                      </a:endParaRPr>
                    </a:p>
                  </a:txBody>
                  <a:tcPr marL="66718" marR="66718" marT="0" marB="0" anchor="ctr"/>
                </a:tc>
                <a:tc vMerge="1">
                  <a:txBody>
                    <a:bodyPr/>
                    <a:lstStyle/>
                    <a:p>
                      <a:pPr rtl="1"/>
                      <a:endParaRPr lang="ar-SA"/>
                    </a:p>
                  </a:txBody>
                  <a:tcPr/>
                </a:tc>
                <a:tc>
                  <a:txBody>
                    <a:bodyPr/>
                    <a:lstStyle/>
                    <a:p>
                      <a:pPr marL="457200" algn="ctr" rtl="1">
                        <a:lnSpc>
                          <a:spcPct val="100000"/>
                        </a:lnSpc>
                        <a:spcAft>
                          <a:spcPts val="0"/>
                        </a:spcAft>
                      </a:pPr>
                      <a:r>
                        <a:rPr lang="ar-SA" sz="2000" dirty="0">
                          <a:effectLst/>
                          <a:latin typeface="Adobe Arabic" panose="02040503050201020203" pitchFamily="18" charset="-78"/>
                          <a:cs typeface="Adobe Arabic" panose="02040503050201020203" pitchFamily="18" charset="-78"/>
                        </a:rPr>
                        <a:t>من</a:t>
                      </a:r>
                      <a:endParaRPr lang="en-US" sz="2000" dirty="0">
                        <a:effectLst/>
                        <a:latin typeface="Adobe Arabic" panose="02040503050201020203" pitchFamily="18" charset="-78"/>
                        <a:ea typeface="Calibri" panose="020F0502020204030204" pitchFamily="34" charset="0"/>
                        <a:cs typeface="Adobe Arabic" panose="02040503050201020203" pitchFamily="18" charset="-78"/>
                      </a:endParaRPr>
                    </a:p>
                  </a:txBody>
                  <a:tcPr marL="66718" marR="66718" marT="0" marB="0"/>
                </a:tc>
                <a:tc>
                  <a:txBody>
                    <a:bodyPr/>
                    <a:lstStyle/>
                    <a:p>
                      <a:pPr marL="457200" algn="ctr" rtl="1">
                        <a:lnSpc>
                          <a:spcPct val="100000"/>
                        </a:lnSpc>
                        <a:spcAft>
                          <a:spcPts val="0"/>
                        </a:spcAft>
                      </a:pPr>
                      <a:r>
                        <a:rPr lang="ar-SA" sz="2000" dirty="0">
                          <a:effectLst/>
                          <a:latin typeface="Adobe Arabic" panose="02040503050201020203" pitchFamily="18" charset="-78"/>
                          <a:cs typeface="Adobe Arabic" panose="02040503050201020203" pitchFamily="18" charset="-78"/>
                        </a:rPr>
                        <a:t>إلى</a:t>
                      </a:r>
                      <a:endParaRPr lang="en-US" sz="2000" dirty="0">
                        <a:effectLst/>
                        <a:latin typeface="Adobe Arabic" panose="02040503050201020203" pitchFamily="18" charset="-78"/>
                        <a:ea typeface="Calibri" panose="020F0502020204030204" pitchFamily="34" charset="0"/>
                        <a:cs typeface="Adobe Arabic" panose="02040503050201020203" pitchFamily="18" charset="-78"/>
                      </a:endParaRPr>
                    </a:p>
                  </a:txBody>
                  <a:tcPr marL="66718" marR="66718" marT="0" marB="0"/>
                </a:tc>
                <a:tc vMerge="1">
                  <a:txBody>
                    <a:bodyPr/>
                    <a:lstStyle/>
                    <a:p>
                      <a:pPr rtl="1"/>
                      <a:endParaRPr lang="ar-SA"/>
                    </a:p>
                  </a:txBody>
                  <a:tcPr/>
                </a:tc>
                <a:tc vMerge="1">
                  <a:txBody>
                    <a:bodyPr/>
                    <a:lstStyle/>
                    <a:p>
                      <a:pPr rtl="1"/>
                      <a:endParaRPr lang="ar-SA"/>
                    </a:p>
                  </a:txBody>
                  <a:tcPr/>
                </a:tc>
                <a:extLst>
                  <a:ext uri="{0D108BD9-81ED-4DB2-BD59-A6C34878D82A}">
                    <a16:rowId xmlns:a16="http://schemas.microsoft.com/office/drawing/2014/main" val="990271301"/>
                  </a:ext>
                </a:extLst>
              </a:tr>
              <a:tr h="1106322">
                <a:tc>
                  <a:txBody>
                    <a:bodyPr/>
                    <a:lstStyle/>
                    <a:p>
                      <a:pPr marL="457200" algn="ctr" rtl="1">
                        <a:lnSpc>
                          <a:spcPct val="100000"/>
                        </a:lnSpc>
                        <a:spcAft>
                          <a:spcPts val="0"/>
                        </a:spcAft>
                      </a:pPr>
                      <a:r>
                        <a:rPr lang="ar-SA" sz="2000" dirty="0">
                          <a:effectLst/>
                          <a:latin typeface="Adobe Arabic" panose="02040503050201020203" pitchFamily="18" charset="-78"/>
                          <a:cs typeface="Adobe Arabic" panose="02040503050201020203" pitchFamily="18" charset="-78"/>
                        </a:rPr>
                        <a:t>1</a:t>
                      </a:r>
                      <a:endParaRPr lang="en-US" sz="2000" dirty="0">
                        <a:effectLst/>
                        <a:latin typeface="Adobe Arabic" panose="02040503050201020203" pitchFamily="18" charset="-78"/>
                        <a:ea typeface="Calibri" panose="020F0502020204030204" pitchFamily="34" charset="0"/>
                        <a:cs typeface="Adobe Arabic" panose="02040503050201020203" pitchFamily="18" charset="-78"/>
                      </a:endParaRPr>
                    </a:p>
                  </a:txBody>
                  <a:tcPr marL="66718" marR="66718" marT="0" marB="0"/>
                </a:tc>
                <a:tc>
                  <a:txBody>
                    <a:bodyPr/>
                    <a:lstStyle/>
                    <a:p>
                      <a:pPr marL="457200" algn="ctr" rtl="1">
                        <a:lnSpc>
                          <a:spcPct val="100000"/>
                        </a:lnSpc>
                        <a:spcAft>
                          <a:spcPts val="0"/>
                        </a:spcAft>
                      </a:pPr>
                      <a:r>
                        <a:rPr lang="ar-SA" sz="2000" dirty="0">
                          <a:effectLst/>
                          <a:latin typeface="Adobe Arabic" panose="02040503050201020203" pitchFamily="18" charset="-78"/>
                          <a:cs typeface="Adobe Arabic" panose="02040503050201020203" pitchFamily="18" charset="-78"/>
                        </a:rPr>
                        <a:t>النظام والترتيب</a:t>
                      </a:r>
                      <a:endParaRPr lang="en-US" sz="2000" dirty="0">
                        <a:effectLst/>
                        <a:latin typeface="Adobe Arabic" panose="02040503050201020203" pitchFamily="18" charset="-78"/>
                        <a:ea typeface="Calibri" panose="020F0502020204030204" pitchFamily="34" charset="0"/>
                        <a:cs typeface="Adobe Arabic" panose="02040503050201020203" pitchFamily="18" charset="-78"/>
                      </a:endParaRPr>
                    </a:p>
                  </a:txBody>
                  <a:tcPr marL="66718" marR="66718" marT="0" marB="0"/>
                </a:tc>
                <a:tc>
                  <a:txBody>
                    <a:bodyPr/>
                    <a:lstStyle/>
                    <a:p>
                      <a:pPr marL="457200" algn="ctr" rtl="1">
                        <a:lnSpc>
                          <a:spcPct val="100000"/>
                        </a:lnSpc>
                        <a:spcAft>
                          <a:spcPts val="0"/>
                        </a:spcAft>
                      </a:pPr>
                      <a:r>
                        <a:rPr lang="ar-SA" sz="2000" dirty="0">
                          <a:effectLst/>
                          <a:latin typeface="Adobe Arabic" panose="02040503050201020203" pitchFamily="18" charset="-78"/>
                          <a:cs typeface="Adobe Arabic" panose="02040503050201020203" pitchFamily="18" charset="-78"/>
                        </a:rPr>
                        <a:t>إدارة التوجيه والإرشاد</a:t>
                      </a:r>
                      <a:endParaRPr lang="en-US" sz="2000" dirty="0">
                        <a:effectLst/>
                        <a:latin typeface="Adobe Arabic" panose="02040503050201020203" pitchFamily="18" charset="-78"/>
                        <a:ea typeface="Calibri" panose="020F0502020204030204" pitchFamily="34" charset="0"/>
                        <a:cs typeface="Adobe Arabic" panose="02040503050201020203" pitchFamily="18" charset="-78"/>
                      </a:endParaRPr>
                    </a:p>
                  </a:txBody>
                  <a:tcPr marL="66718" marR="66718" marT="0" marB="0"/>
                </a:tc>
                <a:tc>
                  <a:txBody>
                    <a:bodyPr/>
                    <a:lstStyle/>
                    <a:p>
                      <a:pPr marL="457200" algn="ctr" rtl="1">
                        <a:lnSpc>
                          <a:spcPct val="100000"/>
                        </a:lnSpc>
                        <a:spcAft>
                          <a:spcPts val="0"/>
                        </a:spcAft>
                      </a:pPr>
                      <a:r>
                        <a:rPr lang="ar-SA" sz="2000" dirty="0">
                          <a:effectLst/>
                          <a:latin typeface="Adobe Arabic" panose="02040503050201020203" pitchFamily="18" charset="-78"/>
                          <a:cs typeface="Adobe Arabic" panose="02040503050201020203" pitchFamily="18" charset="-78"/>
                        </a:rPr>
                        <a:t>مكاتب التعليم / المدارس</a:t>
                      </a:r>
                      <a:endParaRPr lang="en-US" sz="2000" dirty="0">
                        <a:effectLst/>
                        <a:latin typeface="Adobe Arabic" panose="02040503050201020203" pitchFamily="18" charset="-78"/>
                        <a:ea typeface="Calibri" panose="020F0502020204030204" pitchFamily="34" charset="0"/>
                        <a:cs typeface="Adobe Arabic" panose="02040503050201020203" pitchFamily="18" charset="-78"/>
                      </a:endParaRPr>
                    </a:p>
                  </a:txBody>
                  <a:tcPr marL="66718" marR="66718" marT="0" marB="0"/>
                </a:tc>
                <a:tc>
                  <a:txBody>
                    <a:bodyPr/>
                    <a:lstStyle/>
                    <a:p>
                      <a:pPr marL="457200" algn="ctr" rtl="1">
                        <a:lnSpc>
                          <a:spcPct val="100000"/>
                        </a:lnSpc>
                        <a:spcAft>
                          <a:spcPts val="0"/>
                        </a:spcAft>
                      </a:pPr>
                      <a:r>
                        <a:rPr lang="ar-SA" sz="2000" dirty="0">
                          <a:effectLst/>
                          <a:latin typeface="Adobe Arabic" panose="02040503050201020203" pitchFamily="18" charset="-78"/>
                          <a:cs typeface="Adobe Arabic" panose="02040503050201020203" pitchFamily="18" charset="-78"/>
                        </a:rPr>
                        <a:t>عام دراسي كامل</a:t>
                      </a:r>
                      <a:endParaRPr lang="en-US" sz="2000" dirty="0">
                        <a:effectLst/>
                        <a:latin typeface="Adobe Arabic" panose="02040503050201020203" pitchFamily="18" charset="-78"/>
                        <a:ea typeface="Calibri" panose="020F0502020204030204" pitchFamily="34" charset="0"/>
                        <a:cs typeface="Adobe Arabic" panose="02040503050201020203" pitchFamily="18" charset="-78"/>
                      </a:endParaRPr>
                    </a:p>
                  </a:txBody>
                  <a:tcPr marL="66718" marR="66718" marT="0" marB="0"/>
                </a:tc>
                <a:tc gridSpan="2">
                  <a:txBody>
                    <a:bodyPr/>
                    <a:lstStyle/>
                    <a:p>
                      <a:pPr marL="457200" algn="ctr" rtl="1">
                        <a:lnSpc>
                          <a:spcPct val="100000"/>
                        </a:lnSpc>
                        <a:spcAft>
                          <a:spcPts val="0"/>
                        </a:spcAft>
                      </a:pPr>
                      <a:r>
                        <a:rPr lang="ar-SA" sz="2000" dirty="0">
                          <a:effectLst/>
                          <a:latin typeface="Adobe Arabic" panose="02040503050201020203" pitchFamily="18" charset="-78"/>
                          <a:cs typeface="Adobe Arabic" panose="02040503050201020203" pitchFamily="18" charset="-78"/>
                        </a:rPr>
                        <a:t>1/1/1441هـ</a:t>
                      </a:r>
                      <a:endParaRPr lang="en-US" sz="2000" dirty="0">
                        <a:effectLst/>
                        <a:latin typeface="Adobe Arabic" panose="02040503050201020203" pitchFamily="18" charset="-78"/>
                        <a:cs typeface="Adobe Arabic" panose="02040503050201020203" pitchFamily="18" charset="-78"/>
                      </a:endParaRPr>
                    </a:p>
                    <a:p>
                      <a:pPr marL="457200" algn="ctr" rtl="1">
                        <a:lnSpc>
                          <a:spcPct val="100000"/>
                        </a:lnSpc>
                        <a:spcAft>
                          <a:spcPts val="0"/>
                        </a:spcAft>
                      </a:pPr>
                      <a:r>
                        <a:rPr lang="ar-SA" sz="2000" dirty="0">
                          <a:effectLst/>
                          <a:latin typeface="Adobe Arabic" panose="02040503050201020203" pitchFamily="18" charset="-78"/>
                          <a:cs typeface="Adobe Arabic" panose="02040503050201020203" pitchFamily="18" charset="-78"/>
                        </a:rPr>
                        <a:t>الى</a:t>
                      </a:r>
                      <a:endParaRPr lang="en-US" sz="2000" dirty="0">
                        <a:effectLst/>
                        <a:latin typeface="Adobe Arabic" panose="02040503050201020203" pitchFamily="18" charset="-78"/>
                        <a:cs typeface="Adobe Arabic" panose="02040503050201020203" pitchFamily="18" charset="-78"/>
                      </a:endParaRPr>
                    </a:p>
                    <a:p>
                      <a:pPr marL="457200" algn="ctr" rtl="1">
                        <a:lnSpc>
                          <a:spcPct val="100000"/>
                        </a:lnSpc>
                        <a:spcAft>
                          <a:spcPts val="0"/>
                        </a:spcAft>
                      </a:pPr>
                      <a:r>
                        <a:rPr lang="ar-SA" sz="2000" dirty="0">
                          <a:effectLst/>
                          <a:latin typeface="Adobe Arabic" panose="02040503050201020203" pitchFamily="18" charset="-78"/>
                          <a:cs typeface="Adobe Arabic" panose="02040503050201020203" pitchFamily="18" charset="-78"/>
                        </a:rPr>
                        <a:t>19/10 / 1441هـ</a:t>
                      </a:r>
                      <a:endParaRPr lang="en-US" sz="2000" dirty="0">
                        <a:effectLst/>
                        <a:latin typeface="Adobe Arabic" panose="02040503050201020203" pitchFamily="18" charset="-78"/>
                        <a:ea typeface="Calibri" panose="020F0502020204030204" pitchFamily="34" charset="0"/>
                        <a:cs typeface="Adobe Arabic" panose="02040503050201020203" pitchFamily="18" charset="-78"/>
                      </a:endParaRPr>
                    </a:p>
                  </a:txBody>
                  <a:tcPr marL="66718" marR="66718" marT="0" marB="0"/>
                </a:tc>
                <a:tc hMerge="1">
                  <a:txBody>
                    <a:bodyPr/>
                    <a:lstStyle/>
                    <a:p>
                      <a:pPr rtl="1"/>
                      <a:endParaRPr lang="ar-SA"/>
                    </a:p>
                  </a:txBody>
                  <a:tcPr/>
                </a:tc>
                <a:tc>
                  <a:txBody>
                    <a:bodyPr/>
                    <a:lstStyle/>
                    <a:p>
                      <a:pPr marL="457200" algn="ctr" rtl="1">
                        <a:lnSpc>
                          <a:spcPct val="100000"/>
                        </a:lnSpc>
                        <a:spcAft>
                          <a:spcPts val="0"/>
                        </a:spcAft>
                      </a:pPr>
                      <a:r>
                        <a:rPr lang="ar-SA" sz="2000" dirty="0">
                          <a:effectLst/>
                          <a:latin typeface="Adobe Arabic" panose="02040503050201020203" pitchFamily="18" charset="-78"/>
                          <a:cs typeface="Adobe Arabic" panose="02040503050201020203" pitchFamily="18" charset="-78"/>
                        </a:rPr>
                        <a:t>الثاني ابتدائي</a:t>
                      </a:r>
                      <a:endParaRPr lang="en-US" sz="2000" dirty="0">
                        <a:effectLst/>
                        <a:latin typeface="Adobe Arabic" panose="02040503050201020203" pitchFamily="18" charset="-78"/>
                        <a:cs typeface="Adobe Arabic" panose="02040503050201020203" pitchFamily="18" charset="-78"/>
                      </a:endParaRPr>
                    </a:p>
                    <a:p>
                      <a:pPr marL="457200" algn="ctr" rtl="1">
                        <a:lnSpc>
                          <a:spcPct val="100000"/>
                        </a:lnSpc>
                        <a:spcAft>
                          <a:spcPts val="0"/>
                        </a:spcAft>
                      </a:pPr>
                      <a:r>
                        <a:rPr lang="ar-SA" sz="2000" dirty="0">
                          <a:effectLst/>
                          <a:latin typeface="Adobe Arabic" panose="02040503050201020203" pitchFamily="18" charset="-78"/>
                          <a:cs typeface="Adobe Arabic" panose="02040503050201020203" pitchFamily="18" charset="-78"/>
                        </a:rPr>
                        <a:t>والخامس ابتدائي</a:t>
                      </a:r>
                      <a:endParaRPr lang="en-US" sz="2000" dirty="0">
                        <a:effectLst/>
                        <a:latin typeface="Adobe Arabic" panose="02040503050201020203" pitchFamily="18" charset="-78"/>
                        <a:ea typeface="Calibri" panose="020F0502020204030204" pitchFamily="34" charset="0"/>
                        <a:cs typeface="Adobe Arabic" panose="02040503050201020203" pitchFamily="18" charset="-78"/>
                      </a:endParaRPr>
                    </a:p>
                  </a:txBody>
                  <a:tcPr marL="66718" marR="66718" marT="0" marB="0"/>
                </a:tc>
                <a:tc>
                  <a:txBody>
                    <a:bodyPr/>
                    <a:lstStyle/>
                    <a:p>
                      <a:pPr marL="457200" algn="ctr" rtl="1">
                        <a:lnSpc>
                          <a:spcPct val="100000"/>
                        </a:lnSpc>
                        <a:spcAft>
                          <a:spcPts val="0"/>
                        </a:spcAft>
                      </a:pPr>
                      <a:r>
                        <a:rPr lang="ar-SA" sz="2000" dirty="0">
                          <a:effectLst/>
                          <a:latin typeface="Adobe Arabic" panose="02040503050201020203" pitchFamily="18" charset="-78"/>
                          <a:cs typeface="Adobe Arabic" panose="02040503050201020203" pitchFamily="18" charset="-78"/>
                        </a:rPr>
                        <a:t>المدارس</a:t>
                      </a:r>
                      <a:endParaRPr lang="en-US" sz="2000" dirty="0">
                        <a:effectLst/>
                        <a:latin typeface="Adobe Arabic" panose="02040503050201020203" pitchFamily="18" charset="-78"/>
                        <a:ea typeface="Calibri" panose="020F0502020204030204" pitchFamily="34" charset="0"/>
                        <a:cs typeface="Adobe Arabic" panose="02040503050201020203" pitchFamily="18" charset="-78"/>
                      </a:endParaRPr>
                    </a:p>
                  </a:txBody>
                  <a:tcPr marL="66718" marR="66718" marT="0" marB="0"/>
                </a:tc>
                <a:extLst>
                  <a:ext uri="{0D108BD9-81ED-4DB2-BD59-A6C34878D82A}">
                    <a16:rowId xmlns:a16="http://schemas.microsoft.com/office/drawing/2014/main" val="1255650539"/>
                  </a:ext>
                </a:extLst>
              </a:tr>
            </a:tbl>
          </a:graphicData>
        </a:graphic>
      </p:graphicFrame>
      <p:pic>
        <p:nvPicPr>
          <p:cNvPr id="9" name="صورة 8">
            <a:extLst>
              <a:ext uri="{FF2B5EF4-FFF2-40B4-BE49-F238E27FC236}">
                <a16:creationId xmlns:a16="http://schemas.microsoft.com/office/drawing/2014/main" id="{D869863A-6251-441E-9797-EC52B13C4E79}"/>
              </a:ext>
            </a:extLst>
          </p:cNvPr>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84105" y="128577"/>
            <a:ext cx="2127250" cy="1296035"/>
          </a:xfrm>
          <a:prstGeom prst="rect">
            <a:avLst/>
          </a:prstGeom>
        </p:spPr>
      </p:pic>
    </p:spTree>
    <p:extLst>
      <p:ext uri="{BB962C8B-B14F-4D97-AF65-F5344CB8AC3E}">
        <p14:creationId xmlns:p14="http://schemas.microsoft.com/office/powerpoint/2010/main" val="38482318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11EBA9EA-6177-4CCB-802F-90A6B1BDBC44}"/>
              </a:ext>
            </a:extLst>
          </p:cNvPr>
          <p:cNvSpPr>
            <a:spLocks noGrp="1"/>
          </p:cNvSpPr>
          <p:nvPr>
            <p:ph idx="1"/>
          </p:nvPr>
        </p:nvSpPr>
        <p:spPr>
          <a:xfrm>
            <a:off x="838200" y="1373933"/>
            <a:ext cx="10515600" cy="4351338"/>
          </a:xfrm>
        </p:spPr>
        <p:txBody>
          <a:bodyPr/>
          <a:lstStyle/>
          <a:p>
            <a:r>
              <a:rPr lang="ar-SA" b="1" dirty="0">
                <a:solidFill>
                  <a:srgbClr val="FF0000"/>
                </a:solidFill>
                <a:latin typeface="Adobe Arabic" panose="02040503050201020203" pitchFamily="18" charset="-78"/>
                <a:cs typeface="Adobe Arabic" panose="02040503050201020203" pitchFamily="18" charset="-78"/>
              </a:rPr>
              <a:t>آلية التنفيذ </a:t>
            </a:r>
            <a:endParaRPr lang="en-US" b="1" dirty="0">
              <a:solidFill>
                <a:srgbClr val="FF0000"/>
              </a:solidFill>
              <a:latin typeface="Adobe Arabic" panose="02040503050201020203" pitchFamily="18" charset="-78"/>
              <a:cs typeface="Adobe Arabic" panose="02040503050201020203" pitchFamily="18" charset="-78"/>
            </a:endParaRPr>
          </a:p>
          <a:p>
            <a:r>
              <a:rPr lang="ar-SA" b="1" dirty="0">
                <a:solidFill>
                  <a:srgbClr val="FF0000"/>
                </a:solidFill>
                <a:latin typeface="Adobe Arabic" panose="02040503050201020203" pitchFamily="18" charset="-78"/>
                <a:cs typeface="Adobe Arabic" panose="02040503050201020203" pitchFamily="18" charset="-78"/>
              </a:rPr>
              <a:t>على مستوى الإدارة :</a:t>
            </a:r>
            <a:endParaRPr lang="en-US" b="1" dirty="0">
              <a:solidFill>
                <a:srgbClr val="FF0000"/>
              </a:solidFill>
              <a:latin typeface="Adobe Arabic" panose="02040503050201020203" pitchFamily="18" charset="-78"/>
              <a:cs typeface="Adobe Arabic" panose="02040503050201020203" pitchFamily="18" charset="-78"/>
            </a:endParaRPr>
          </a:p>
          <a:p>
            <a:pPr lvl="0"/>
            <a:r>
              <a:rPr lang="ar-SA" dirty="0">
                <a:latin typeface="Adobe Arabic" panose="02040503050201020203" pitchFamily="18" charset="-78"/>
                <a:cs typeface="Adobe Arabic" panose="02040503050201020203" pitchFamily="18" charset="-78"/>
              </a:rPr>
              <a:t>التخطيط للقيمة من قبل إدارة وأقسام التوجيه والإرشاد </a:t>
            </a:r>
            <a:endParaRPr lang="en-US" dirty="0">
              <a:latin typeface="Adobe Arabic" panose="02040503050201020203" pitchFamily="18" charset="-78"/>
              <a:cs typeface="Adobe Arabic" panose="02040503050201020203" pitchFamily="18" charset="-78"/>
            </a:endParaRPr>
          </a:p>
          <a:p>
            <a:pPr lvl="0"/>
            <a:r>
              <a:rPr lang="ar-SA" dirty="0">
                <a:latin typeface="Adobe Arabic" panose="02040503050201020203" pitchFamily="18" charset="-78"/>
                <a:cs typeface="Adobe Arabic" panose="02040503050201020203" pitchFamily="18" charset="-78"/>
              </a:rPr>
              <a:t>تحديد الأهداف العامة والاجرائية للقيمة.</a:t>
            </a:r>
            <a:endParaRPr lang="en-US" dirty="0">
              <a:latin typeface="Adobe Arabic" panose="02040503050201020203" pitchFamily="18" charset="-78"/>
              <a:cs typeface="Adobe Arabic" panose="02040503050201020203" pitchFamily="18" charset="-78"/>
            </a:endParaRPr>
          </a:p>
          <a:p>
            <a:pPr lvl="0"/>
            <a:r>
              <a:rPr lang="ar-SA" dirty="0">
                <a:latin typeface="Adobe Arabic" panose="02040503050201020203" pitchFamily="18" charset="-78"/>
                <a:cs typeface="Adobe Arabic" panose="02040503050201020203" pitchFamily="18" charset="-78"/>
              </a:rPr>
              <a:t>تحديد الميزانية _ المشاركون في التنفيذ – شواهد التنفيذ.</a:t>
            </a:r>
            <a:endParaRPr lang="en-US" dirty="0">
              <a:latin typeface="Adobe Arabic" panose="02040503050201020203" pitchFamily="18" charset="-78"/>
              <a:cs typeface="Adobe Arabic" panose="02040503050201020203" pitchFamily="18" charset="-78"/>
            </a:endParaRPr>
          </a:p>
          <a:p>
            <a:pPr lvl="0"/>
            <a:r>
              <a:rPr lang="ar-SA" dirty="0">
                <a:latin typeface="Adobe Arabic" panose="02040503050201020203" pitchFamily="18" charset="-78"/>
                <a:cs typeface="Adobe Arabic" panose="02040503050201020203" pitchFamily="18" charset="-78"/>
              </a:rPr>
              <a:t>التعميم بشأن الدليل التنظيمي والإجرائي لقيمة النظام والترتيب.</a:t>
            </a:r>
            <a:endParaRPr lang="en-US" dirty="0">
              <a:latin typeface="Adobe Arabic" panose="02040503050201020203" pitchFamily="18" charset="-78"/>
              <a:cs typeface="Adobe Arabic" panose="02040503050201020203" pitchFamily="18" charset="-78"/>
            </a:endParaRPr>
          </a:p>
          <a:p>
            <a:pPr lvl="0"/>
            <a:r>
              <a:rPr lang="ar-SA" dirty="0">
                <a:latin typeface="Adobe Arabic" panose="02040503050201020203" pitchFamily="18" charset="-78"/>
                <a:cs typeface="Adobe Arabic" panose="02040503050201020203" pitchFamily="18" charset="-78"/>
              </a:rPr>
              <a:t>المتابعة الميدانية والتقويم.</a:t>
            </a:r>
            <a:endParaRPr lang="en-US" dirty="0">
              <a:latin typeface="Adobe Arabic" panose="02040503050201020203" pitchFamily="18" charset="-78"/>
              <a:cs typeface="Adobe Arabic" panose="02040503050201020203" pitchFamily="18" charset="-78"/>
            </a:endParaRPr>
          </a:p>
          <a:p>
            <a:pPr lvl="0"/>
            <a:r>
              <a:rPr lang="ar-SA" dirty="0">
                <a:latin typeface="Adobe Arabic" panose="02040503050201020203" pitchFamily="18" charset="-78"/>
                <a:cs typeface="Adobe Arabic" panose="02040503050201020203" pitchFamily="18" charset="-78"/>
              </a:rPr>
              <a:t>مؤشرات الأداء لتحقيق أهداف قيمة النظام والترتيب .</a:t>
            </a:r>
            <a:endParaRPr lang="en-US" dirty="0">
              <a:latin typeface="Adobe Arabic" panose="02040503050201020203" pitchFamily="18" charset="-78"/>
              <a:cs typeface="Adobe Arabic" panose="02040503050201020203" pitchFamily="18" charset="-78"/>
            </a:endParaRPr>
          </a:p>
          <a:p>
            <a:endParaRPr lang="ar-SA" dirty="0">
              <a:latin typeface="Adobe Arabic" panose="02040503050201020203" pitchFamily="18" charset="-78"/>
              <a:cs typeface="Adobe Arabic" panose="02040503050201020203" pitchFamily="18" charset="-78"/>
            </a:endParaRPr>
          </a:p>
        </p:txBody>
      </p:sp>
    </p:spTree>
    <p:extLst>
      <p:ext uri="{BB962C8B-B14F-4D97-AF65-F5344CB8AC3E}">
        <p14:creationId xmlns:p14="http://schemas.microsoft.com/office/powerpoint/2010/main" val="4096527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6722777-F0DB-4B51-80B3-56779B59A66E}"/>
              </a:ext>
            </a:extLst>
          </p:cNvPr>
          <p:cNvSpPr>
            <a:spLocks noGrp="1"/>
          </p:cNvSpPr>
          <p:nvPr>
            <p:ph type="title"/>
          </p:nvPr>
        </p:nvSpPr>
        <p:spPr/>
        <p:txBody>
          <a:bodyPr/>
          <a:lstStyle/>
          <a:p>
            <a:endParaRPr lang="ar-SA"/>
          </a:p>
        </p:txBody>
      </p:sp>
      <p:sp>
        <p:nvSpPr>
          <p:cNvPr id="3" name="عنصر نائب للمحتوى 2">
            <a:extLst>
              <a:ext uri="{FF2B5EF4-FFF2-40B4-BE49-F238E27FC236}">
                <a16:creationId xmlns:a16="http://schemas.microsoft.com/office/drawing/2014/main" id="{B397C483-094C-4031-80FE-C690338E1BA5}"/>
              </a:ext>
            </a:extLst>
          </p:cNvPr>
          <p:cNvSpPr>
            <a:spLocks noGrp="1"/>
          </p:cNvSpPr>
          <p:nvPr>
            <p:ph idx="1"/>
          </p:nvPr>
        </p:nvSpPr>
        <p:spPr/>
        <p:txBody>
          <a:bodyPr/>
          <a:lstStyle/>
          <a:p>
            <a:r>
              <a:rPr lang="ar-SA" b="1" dirty="0">
                <a:solidFill>
                  <a:srgbClr val="FF0000"/>
                </a:solidFill>
                <a:latin typeface="Adobe Arabic" panose="02040503050201020203" pitchFamily="18" charset="-78"/>
                <a:cs typeface="Adobe Arabic" panose="02040503050201020203" pitchFamily="18" charset="-78"/>
              </a:rPr>
              <a:t>على مستوى المدرسة : </a:t>
            </a:r>
            <a:endParaRPr lang="en-US" b="1" dirty="0">
              <a:solidFill>
                <a:srgbClr val="FF0000"/>
              </a:solidFill>
              <a:latin typeface="Adobe Arabic" panose="02040503050201020203" pitchFamily="18" charset="-78"/>
              <a:cs typeface="Adobe Arabic" panose="02040503050201020203" pitchFamily="18" charset="-78"/>
            </a:endParaRPr>
          </a:p>
          <a:p>
            <a:pPr lvl="0"/>
            <a:r>
              <a:rPr lang="ar-SA" dirty="0">
                <a:latin typeface="Adobe Arabic" panose="02040503050201020203" pitchFamily="18" charset="-78"/>
                <a:cs typeface="Adobe Arabic" panose="02040503050201020203" pitchFamily="18" charset="-78"/>
              </a:rPr>
              <a:t>التخطيط للبرنامج ( قائد/ة المدرسة / وكيل/ـة شؤون الطلاب / المرشد/ة / منسق /ـة الامن والسلامة / الاعلام/  رائد/ة النشاط / المعلم /ـة) </a:t>
            </a:r>
            <a:endParaRPr lang="en-US" dirty="0">
              <a:latin typeface="Adobe Arabic" panose="02040503050201020203" pitchFamily="18" charset="-78"/>
              <a:cs typeface="Adobe Arabic" panose="02040503050201020203" pitchFamily="18" charset="-78"/>
            </a:endParaRPr>
          </a:p>
          <a:p>
            <a:pPr lvl="0"/>
            <a:r>
              <a:rPr lang="ar-SA" dirty="0">
                <a:latin typeface="Adobe Arabic" panose="02040503050201020203" pitchFamily="18" charset="-78"/>
                <a:cs typeface="Adobe Arabic" panose="02040503050201020203" pitchFamily="18" charset="-78"/>
              </a:rPr>
              <a:t>تبصير المجتمع المدرسي بأهداف قيمة النظام والترتيب.</a:t>
            </a:r>
            <a:endParaRPr lang="en-US" dirty="0">
              <a:latin typeface="Adobe Arabic" panose="02040503050201020203" pitchFamily="18" charset="-78"/>
              <a:cs typeface="Adobe Arabic" panose="02040503050201020203" pitchFamily="18" charset="-78"/>
            </a:endParaRPr>
          </a:p>
          <a:p>
            <a:pPr lvl="0"/>
            <a:r>
              <a:rPr lang="ar-SA" dirty="0">
                <a:latin typeface="Adobe Arabic" panose="02040503050201020203" pitchFamily="18" charset="-78"/>
                <a:cs typeface="Adobe Arabic" panose="02040503050201020203" pitchFamily="18" charset="-78"/>
              </a:rPr>
              <a:t>البدء في التنفيذ.</a:t>
            </a:r>
            <a:endParaRPr lang="en-US" dirty="0">
              <a:latin typeface="Adobe Arabic" panose="02040503050201020203" pitchFamily="18" charset="-78"/>
              <a:cs typeface="Adobe Arabic" panose="02040503050201020203" pitchFamily="18" charset="-78"/>
            </a:endParaRPr>
          </a:p>
          <a:p>
            <a:pPr lvl="0"/>
            <a:r>
              <a:rPr lang="ar-SA" dirty="0">
                <a:latin typeface="Adobe Arabic" panose="02040503050201020203" pitchFamily="18" charset="-78"/>
                <a:cs typeface="Adobe Arabic" panose="02040503050201020203" pitchFamily="18" charset="-78"/>
              </a:rPr>
              <a:t>رفع التقارير الختامية وتحديد الصعوبات والمعوقات التي واجة البرنامج والمقترحات التطويرية .</a:t>
            </a:r>
            <a:endParaRPr lang="en-US" dirty="0">
              <a:latin typeface="Adobe Arabic" panose="02040503050201020203" pitchFamily="18" charset="-78"/>
              <a:cs typeface="Adobe Arabic" panose="02040503050201020203" pitchFamily="18" charset="-78"/>
            </a:endParaRPr>
          </a:p>
          <a:p>
            <a:r>
              <a:rPr lang="ar-SA" dirty="0">
                <a:latin typeface="Adobe Arabic" panose="02040503050201020203" pitchFamily="18" charset="-78"/>
                <a:cs typeface="Adobe Arabic" panose="02040503050201020203" pitchFamily="18" charset="-78"/>
              </a:rPr>
              <a:t> </a:t>
            </a:r>
            <a:endParaRPr lang="en-US" dirty="0">
              <a:latin typeface="Adobe Arabic" panose="02040503050201020203" pitchFamily="18" charset="-78"/>
              <a:cs typeface="Adobe Arabic" panose="02040503050201020203" pitchFamily="18" charset="-78"/>
            </a:endParaRPr>
          </a:p>
          <a:p>
            <a:endParaRPr lang="ar-SA" dirty="0">
              <a:latin typeface="Adobe Arabic" panose="02040503050201020203" pitchFamily="18" charset="-78"/>
              <a:cs typeface="Adobe Arabic" panose="02040503050201020203" pitchFamily="18" charset="-78"/>
            </a:endParaRPr>
          </a:p>
        </p:txBody>
      </p:sp>
    </p:spTree>
    <p:extLst>
      <p:ext uri="{BB962C8B-B14F-4D97-AF65-F5344CB8AC3E}">
        <p14:creationId xmlns:p14="http://schemas.microsoft.com/office/powerpoint/2010/main" val="23392821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6CB6C17-1B49-4F20-B48B-AA819243F59B}"/>
              </a:ext>
            </a:extLst>
          </p:cNvPr>
          <p:cNvSpPr>
            <a:spLocks noGrp="1"/>
          </p:cNvSpPr>
          <p:nvPr>
            <p:ph type="title"/>
          </p:nvPr>
        </p:nvSpPr>
        <p:spPr/>
        <p:txBody>
          <a:bodyPr/>
          <a:lstStyle/>
          <a:p>
            <a:r>
              <a:rPr lang="ar-SA" dirty="0">
                <a:solidFill>
                  <a:srgbClr val="FF0000"/>
                </a:solidFill>
                <a:latin typeface="Adobe Arabic" panose="02040503050201020203" pitchFamily="18" charset="-78"/>
                <a:cs typeface="Adobe Arabic" panose="02040503050201020203" pitchFamily="18" charset="-78"/>
              </a:rPr>
              <a:t>مهام ذوي العلاقة </a:t>
            </a:r>
            <a:br>
              <a:rPr lang="en-US" dirty="0">
                <a:solidFill>
                  <a:srgbClr val="FF0000"/>
                </a:solidFill>
                <a:latin typeface="Adobe Arabic" panose="02040503050201020203" pitchFamily="18" charset="-78"/>
                <a:cs typeface="Adobe Arabic" panose="02040503050201020203" pitchFamily="18" charset="-78"/>
              </a:rPr>
            </a:br>
            <a:endParaRPr lang="ar-SA" dirty="0">
              <a:solidFill>
                <a:srgbClr val="FF0000"/>
              </a:solidFill>
              <a:latin typeface="Adobe Arabic" panose="02040503050201020203" pitchFamily="18" charset="-78"/>
              <a:cs typeface="Adobe Arabic" panose="02040503050201020203" pitchFamily="18" charset="-78"/>
            </a:endParaRPr>
          </a:p>
        </p:txBody>
      </p:sp>
      <p:sp>
        <p:nvSpPr>
          <p:cNvPr id="3" name="عنصر نائب للمحتوى 2">
            <a:extLst>
              <a:ext uri="{FF2B5EF4-FFF2-40B4-BE49-F238E27FC236}">
                <a16:creationId xmlns:a16="http://schemas.microsoft.com/office/drawing/2014/main" id="{B11F0500-9C59-4766-B506-106304B0F792}"/>
              </a:ext>
            </a:extLst>
          </p:cNvPr>
          <p:cNvSpPr>
            <a:spLocks noGrp="1"/>
          </p:cNvSpPr>
          <p:nvPr>
            <p:ph idx="1"/>
          </p:nvPr>
        </p:nvSpPr>
        <p:spPr>
          <a:xfrm>
            <a:off x="838200" y="1153596"/>
            <a:ext cx="10515600" cy="4351338"/>
          </a:xfrm>
        </p:spPr>
        <p:txBody>
          <a:bodyPr>
            <a:noAutofit/>
          </a:bodyPr>
          <a:lstStyle/>
          <a:p>
            <a:pPr marL="0" indent="0">
              <a:buNone/>
            </a:pPr>
            <a:r>
              <a:rPr lang="ar-SA" b="1" dirty="0">
                <a:solidFill>
                  <a:schemeClr val="accent5">
                    <a:lumMod val="50000"/>
                  </a:schemeClr>
                </a:solidFill>
                <a:latin typeface="Adobe Arabic" panose="02040503050201020203" pitchFamily="18" charset="-78"/>
                <a:cs typeface="Adobe Arabic" panose="02040503050201020203" pitchFamily="18" charset="-78"/>
              </a:rPr>
              <a:t>قائد/ة المدرسة</a:t>
            </a:r>
          </a:p>
          <a:p>
            <a:pPr lvl="0"/>
            <a:r>
              <a:rPr lang="ar-SA" sz="2400" dirty="0">
                <a:latin typeface="Adobe Arabic" panose="02040503050201020203" pitchFamily="18" charset="-78"/>
                <a:cs typeface="Adobe Arabic" panose="02040503050201020203" pitchFamily="18" charset="-78"/>
              </a:rPr>
              <a:t>تضمين برنامج قيمة النظام والترتيب للطلبة بخطة المدرسة ومتابعة تنفيذها</a:t>
            </a:r>
            <a:endParaRPr lang="en-US" sz="2400" dirty="0">
              <a:latin typeface="Adobe Arabic" panose="02040503050201020203" pitchFamily="18" charset="-78"/>
              <a:cs typeface="Adobe Arabic" panose="02040503050201020203" pitchFamily="18" charset="-78"/>
            </a:endParaRPr>
          </a:p>
          <a:p>
            <a:pPr lvl="0"/>
            <a:r>
              <a:rPr lang="ar-SA" sz="2400" dirty="0">
                <a:latin typeface="Adobe Arabic" panose="02040503050201020203" pitchFamily="18" charset="-78"/>
                <a:cs typeface="Adobe Arabic" panose="02040503050201020203" pitchFamily="18" charset="-78"/>
              </a:rPr>
              <a:t>الاجتماع بهيئة المدرسة وتوزيع الأدوار والمهام على ذوي العلاقة وفق محتوى الخطة التنفيذية لغرس قيمة النظام والترتيب وتكليفهم بذلك</a:t>
            </a:r>
            <a:endParaRPr lang="en-US" sz="2400" dirty="0">
              <a:latin typeface="Adobe Arabic" panose="02040503050201020203" pitchFamily="18" charset="-78"/>
              <a:cs typeface="Adobe Arabic" panose="02040503050201020203" pitchFamily="18" charset="-78"/>
            </a:endParaRPr>
          </a:p>
          <a:p>
            <a:pPr lvl="0"/>
            <a:r>
              <a:rPr lang="ar-SA" sz="2400" dirty="0">
                <a:latin typeface="Adobe Arabic" panose="02040503050201020203" pitchFamily="18" charset="-78"/>
                <a:cs typeface="Adobe Arabic" panose="02040503050201020203" pitchFamily="18" charset="-78"/>
              </a:rPr>
              <a:t>الإشراف على تجهيز بيئة الصف بما يتناسب مع مطالب البرنامج وأهدافه</a:t>
            </a:r>
            <a:endParaRPr lang="en-US" sz="2400" dirty="0">
              <a:latin typeface="Adobe Arabic" panose="02040503050201020203" pitchFamily="18" charset="-78"/>
              <a:cs typeface="Adobe Arabic" panose="02040503050201020203" pitchFamily="18" charset="-78"/>
            </a:endParaRPr>
          </a:p>
          <a:p>
            <a:pPr lvl="0"/>
            <a:r>
              <a:rPr lang="ar-SA" sz="2400" dirty="0">
                <a:latin typeface="Adobe Arabic" panose="02040503050201020203" pitchFamily="18" charset="-78"/>
                <a:cs typeface="Adobe Arabic" panose="02040503050201020203" pitchFamily="18" charset="-78"/>
              </a:rPr>
              <a:t>تكليف المرشد /ة الطلابي ولجنة التوجيه والإرشاد بالإشراف على تنفيذ القيمة ومتابعته وتقييمه وفق الآلية الواردة بالخطة</a:t>
            </a:r>
            <a:endParaRPr lang="en-US" sz="2400" dirty="0">
              <a:latin typeface="Adobe Arabic" panose="02040503050201020203" pitchFamily="18" charset="-78"/>
              <a:cs typeface="Adobe Arabic" panose="02040503050201020203" pitchFamily="18" charset="-78"/>
            </a:endParaRPr>
          </a:p>
          <a:p>
            <a:pPr lvl="0"/>
            <a:r>
              <a:rPr lang="ar-SA" sz="2400" dirty="0">
                <a:latin typeface="Adobe Arabic" panose="02040503050201020203" pitchFamily="18" charset="-78"/>
                <a:cs typeface="Adobe Arabic" panose="02040503050201020203" pitchFamily="18" charset="-78"/>
              </a:rPr>
              <a:t>توفير المتطلبات اللازمة لتجهيز بيئة الصف بما يدعم اكتساب الطلبة المهارات السلوكية للنظام والترتيب وكذا المعززات المناسبة</a:t>
            </a:r>
            <a:endParaRPr lang="en-US" sz="2400" dirty="0">
              <a:latin typeface="Adobe Arabic" panose="02040503050201020203" pitchFamily="18" charset="-78"/>
              <a:cs typeface="Adobe Arabic" panose="02040503050201020203" pitchFamily="18" charset="-78"/>
            </a:endParaRPr>
          </a:p>
          <a:p>
            <a:pPr lvl="0"/>
            <a:r>
              <a:rPr lang="ar-SA" sz="2400" dirty="0">
                <a:latin typeface="Adobe Arabic" panose="02040503050201020203" pitchFamily="18" charset="-78"/>
                <a:cs typeface="Adobe Arabic" panose="02040503050201020203" pitchFamily="18" charset="-78"/>
              </a:rPr>
              <a:t>بناء شراكة موجهة لأسر الطلبة  للتكامل في بناء القيمة ودعمهم واستحثاث القطاع الخاص لدعم فعاليات البرنامج</a:t>
            </a:r>
            <a:endParaRPr lang="en-US" sz="2400" dirty="0">
              <a:latin typeface="Adobe Arabic" panose="02040503050201020203" pitchFamily="18" charset="-78"/>
              <a:cs typeface="Adobe Arabic" panose="02040503050201020203" pitchFamily="18" charset="-78"/>
            </a:endParaRPr>
          </a:p>
          <a:p>
            <a:pPr lvl="0"/>
            <a:r>
              <a:rPr lang="ar-SA" sz="2400" dirty="0">
                <a:latin typeface="Adobe Arabic" panose="02040503050201020203" pitchFamily="18" charset="-78"/>
                <a:cs typeface="Adobe Arabic" panose="02040503050201020203" pitchFamily="18" charset="-78"/>
              </a:rPr>
              <a:t>تحفيز الطلبة وتكريم العاملين بالبرنامج والأسر والشركاء الداعمين لغرس قيمة النظام والترتيب لدى الطلبة</a:t>
            </a:r>
            <a:endParaRPr lang="en-US" sz="2400" dirty="0">
              <a:latin typeface="Adobe Arabic" panose="02040503050201020203" pitchFamily="18" charset="-78"/>
              <a:cs typeface="Adobe Arabic" panose="02040503050201020203" pitchFamily="18" charset="-78"/>
            </a:endParaRPr>
          </a:p>
          <a:p>
            <a:pPr lvl="0"/>
            <a:r>
              <a:rPr lang="ar-SA" sz="2400" dirty="0">
                <a:latin typeface="Adobe Arabic" panose="02040503050201020203" pitchFamily="18" charset="-78"/>
                <a:cs typeface="Adobe Arabic" panose="02040503050201020203" pitchFamily="18" charset="-78"/>
              </a:rPr>
              <a:t>إعادة الترتيب داخل الصف وتوزيع الطلبة والمقاعد والطاولات</a:t>
            </a:r>
            <a:endParaRPr lang="en-US" sz="2400" dirty="0">
              <a:latin typeface="Adobe Arabic" panose="02040503050201020203" pitchFamily="18" charset="-78"/>
              <a:cs typeface="Adobe Arabic" panose="02040503050201020203" pitchFamily="18" charset="-78"/>
            </a:endParaRPr>
          </a:p>
          <a:p>
            <a:pPr lvl="0"/>
            <a:r>
              <a:rPr lang="ar-SA" sz="2400" dirty="0">
                <a:latin typeface="Adobe Arabic" panose="02040503050201020203" pitchFamily="18" charset="-78"/>
                <a:cs typeface="Adobe Arabic" panose="02040503050201020203" pitchFamily="18" charset="-78"/>
              </a:rPr>
              <a:t>تخصيص أماكن مناسبة لحفظ وترتيب مستلزمات الصف والطلبة</a:t>
            </a:r>
            <a:endParaRPr lang="en-US" sz="2400" dirty="0">
              <a:latin typeface="Adobe Arabic" panose="02040503050201020203" pitchFamily="18" charset="-78"/>
              <a:cs typeface="Adobe Arabic" panose="02040503050201020203" pitchFamily="18" charset="-78"/>
            </a:endParaRPr>
          </a:p>
          <a:p>
            <a:r>
              <a:rPr lang="ar-SA" sz="2400" dirty="0">
                <a:latin typeface="Adobe Arabic" panose="02040503050201020203" pitchFamily="18" charset="-78"/>
                <a:cs typeface="Adobe Arabic" panose="02040503050201020203" pitchFamily="18" charset="-78"/>
              </a:rPr>
              <a:t>اعتماد التقرير المعد من قبل اللجنة ورفعها لجهات الاختصاص بعد الاعتماد .</a:t>
            </a:r>
          </a:p>
        </p:txBody>
      </p:sp>
    </p:spTree>
    <p:extLst>
      <p:ext uri="{BB962C8B-B14F-4D97-AF65-F5344CB8AC3E}">
        <p14:creationId xmlns:p14="http://schemas.microsoft.com/office/powerpoint/2010/main" val="3195253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2C021A61-359C-4559-BA7C-8309A2AACFED}"/>
              </a:ext>
            </a:extLst>
          </p:cNvPr>
          <p:cNvSpPr>
            <a:spLocks noGrp="1"/>
          </p:cNvSpPr>
          <p:nvPr>
            <p:ph idx="1"/>
          </p:nvPr>
        </p:nvSpPr>
        <p:spPr>
          <a:xfrm>
            <a:off x="838200" y="900208"/>
            <a:ext cx="10515600" cy="4351338"/>
          </a:xfrm>
        </p:spPr>
        <p:txBody>
          <a:bodyPr>
            <a:normAutofit lnSpcReduction="10000"/>
          </a:bodyPr>
          <a:lstStyle/>
          <a:p>
            <a:pPr marL="0" indent="0">
              <a:buNone/>
            </a:pPr>
            <a:r>
              <a:rPr lang="ar-SA" b="1" dirty="0">
                <a:solidFill>
                  <a:schemeClr val="accent5">
                    <a:lumMod val="50000"/>
                  </a:schemeClr>
                </a:solidFill>
                <a:latin typeface="Adobe Arabic" panose="02040503050201020203" pitchFamily="18" charset="-78"/>
                <a:cs typeface="Adobe Arabic" panose="02040503050201020203" pitchFamily="18" charset="-78"/>
              </a:rPr>
              <a:t>وكيل/ـة شؤون الطلاب </a:t>
            </a:r>
          </a:p>
          <a:p>
            <a:pPr lvl="0"/>
            <a:r>
              <a:rPr lang="ar-SA" dirty="0">
                <a:latin typeface="Adobe Arabic" panose="02040503050201020203" pitchFamily="18" charset="-78"/>
                <a:cs typeface="Adobe Arabic" panose="02040503050201020203" pitchFamily="18" charset="-78"/>
              </a:rPr>
              <a:t>إعداد قوائم بأسماء وبيانات طلاب /طالبات الصف</a:t>
            </a:r>
            <a:endParaRPr lang="en-US" dirty="0">
              <a:latin typeface="Adobe Arabic" panose="02040503050201020203" pitchFamily="18" charset="-78"/>
              <a:cs typeface="Adobe Arabic" panose="02040503050201020203" pitchFamily="18" charset="-78"/>
            </a:endParaRPr>
          </a:p>
          <a:p>
            <a:pPr lvl="0"/>
            <a:r>
              <a:rPr lang="ar-SA" dirty="0">
                <a:latin typeface="Adobe Arabic" panose="02040503050201020203" pitchFamily="18" charset="-78"/>
                <a:cs typeface="Adobe Arabic" panose="02040503050201020203" pitchFamily="18" charset="-78"/>
              </a:rPr>
              <a:t>الحرص على وجود لوحة قائمة سلوك النظام والترتيب ولوحة التعزيز داخل الصف</a:t>
            </a:r>
            <a:endParaRPr lang="en-US" dirty="0">
              <a:latin typeface="Adobe Arabic" panose="02040503050201020203" pitchFamily="18" charset="-78"/>
              <a:cs typeface="Adobe Arabic" panose="02040503050201020203" pitchFamily="18" charset="-78"/>
            </a:endParaRPr>
          </a:p>
          <a:p>
            <a:pPr lvl="0"/>
            <a:r>
              <a:rPr lang="ar-SA" dirty="0">
                <a:latin typeface="Adobe Arabic" panose="02040503050201020203" pitchFamily="18" charset="-78"/>
                <a:cs typeface="Adobe Arabic" panose="02040503050201020203" pitchFamily="18" charset="-78"/>
              </a:rPr>
              <a:t>ملاحظة الطلبة ورصد السلوك المستهدف وفق البطاقة المخصصة ومنح نقاط التعزيز</a:t>
            </a:r>
            <a:endParaRPr lang="en-US" dirty="0">
              <a:latin typeface="Adobe Arabic" panose="02040503050201020203" pitchFamily="18" charset="-78"/>
              <a:cs typeface="Adobe Arabic" panose="02040503050201020203" pitchFamily="18" charset="-78"/>
            </a:endParaRPr>
          </a:p>
          <a:p>
            <a:pPr lvl="0"/>
            <a:r>
              <a:rPr lang="ar-SA" dirty="0">
                <a:latin typeface="Adobe Arabic" panose="02040503050201020203" pitchFamily="18" charset="-78"/>
                <a:cs typeface="Adobe Arabic" panose="02040503050201020203" pitchFamily="18" charset="-78"/>
              </a:rPr>
              <a:t>التنسيق مع المرشد/ة الطلابي ولجنة التوجيه والإرشاد وتوفير المعلومات المطلوبة.</a:t>
            </a:r>
            <a:endParaRPr lang="en-US" dirty="0">
              <a:latin typeface="Adobe Arabic" panose="02040503050201020203" pitchFamily="18" charset="-78"/>
              <a:cs typeface="Adobe Arabic" panose="02040503050201020203" pitchFamily="18" charset="-78"/>
            </a:endParaRPr>
          </a:p>
          <a:p>
            <a:pPr lvl="0"/>
            <a:r>
              <a:rPr lang="ar-SA" dirty="0">
                <a:latin typeface="Adobe Arabic" panose="02040503050201020203" pitchFamily="18" charset="-78"/>
                <a:cs typeface="Adobe Arabic" panose="02040503050201020203" pitchFamily="18" charset="-78"/>
              </a:rPr>
              <a:t>الاشراف على دخول الطلاب / الطالبات الحصص وانصرافهم</a:t>
            </a:r>
            <a:endParaRPr lang="en-US" dirty="0">
              <a:latin typeface="Adobe Arabic" panose="02040503050201020203" pitchFamily="18" charset="-78"/>
              <a:cs typeface="Adobe Arabic" panose="02040503050201020203" pitchFamily="18" charset="-78"/>
            </a:endParaRPr>
          </a:p>
          <a:p>
            <a:pPr lvl="0"/>
            <a:r>
              <a:rPr lang="ar-SA" dirty="0">
                <a:latin typeface="Adobe Arabic" panose="02040503050201020203" pitchFamily="18" charset="-78"/>
                <a:cs typeface="Adobe Arabic" panose="02040503050201020203" pitchFamily="18" charset="-78"/>
              </a:rPr>
              <a:t>التنسيق مع مشرف /ـ</a:t>
            </a:r>
            <a:r>
              <a:rPr lang="ar-SA" dirty="0" err="1">
                <a:latin typeface="Adobe Arabic" panose="02040503050201020203" pitchFamily="18" charset="-78"/>
                <a:cs typeface="Adobe Arabic" panose="02040503050201020203" pitchFamily="18" charset="-78"/>
              </a:rPr>
              <a:t>ةالحافلة</a:t>
            </a:r>
            <a:r>
              <a:rPr lang="ar-SA" dirty="0">
                <a:latin typeface="Adobe Arabic" panose="02040503050201020203" pitchFamily="18" charset="-78"/>
                <a:cs typeface="Adobe Arabic" panose="02040503050201020203" pitchFamily="18" charset="-78"/>
              </a:rPr>
              <a:t> بتطبيق النظام والهدوء وعدم الفوضى ومعالجة ذلك.</a:t>
            </a:r>
            <a:endParaRPr lang="en-US" dirty="0">
              <a:latin typeface="Adobe Arabic" panose="02040503050201020203" pitchFamily="18" charset="-78"/>
              <a:cs typeface="Adobe Arabic" panose="02040503050201020203" pitchFamily="18" charset="-78"/>
            </a:endParaRPr>
          </a:p>
          <a:p>
            <a:r>
              <a:rPr lang="ar-SA" dirty="0">
                <a:latin typeface="Adobe Arabic" panose="02040503050201020203" pitchFamily="18" charset="-78"/>
                <a:cs typeface="Adobe Arabic" panose="02040503050201020203" pitchFamily="18" charset="-78"/>
              </a:rPr>
              <a:t>إعداد تقارير دورية لتفاعل الطلاب /الطالبات مع أهداف البرنامج بالتعاون مع اللجنة ورفعها للجهات المختصة بعد اعتمادها من قبل الإدارة المدرسية.</a:t>
            </a:r>
          </a:p>
        </p:txBody>
      </p:sp>
    </p:spTree>
    <p:extLst>
      <p:ext uri="{BB962C8B-B14F-4D97-AF65-F5344CB8AC3E}">
        <p14:creationId xmlns:p14="http://schemas.microsoft.com/office/powerpoint/2010/main" val="32122871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7268EEE7-2B01-41E8-B7B6-D83CEF60D7A8}"/>
              </a:ext>
            </a:extLst>
          </p:cNvPr>
          <p:cNvSpPr>
            <a:spLocks noGrp="1"/>
          </p:cNvSpPr>
          <p:nvPr>
            <p:ph idx="1"/>
          </p:nvPr>
        </p:nvSpPr>
        <p:spPr>
          <a:xfrm>
            <a:off x="275422" y="275422"/>
            <a:ext cx="11078378" cy="5901541"/>
          </a:xfrm>
        </p:spPr>
        <p:txBody>
          <a:bodyPr>
            <a:normAutofit fontScale="70000" lnSpcReduction="20000"/>
          </a:bodyPr>
          <a:lstStyle/>
          <a:p>
            <a:pPr marL="0" indent="0">
              <a:buNone/>
            </a:pPr>
            <a:r>
              <a:rPr lang="ar-SA" b="1" dirty="0">
                <a:solidFill>
                  <a:schemeClr val="accent5">
                    <a:lumMod val="50000"/>
                  </a:schemeClr>
                </a:solidFill>
                <a:latin typeface="Adobe Arabic" panose="02040503050201020203" pitchFamily="18" charset="-78"/>
                <a:cs typeface="Adobe Arabic" panose="02040503050201020203" pitchFamily="18" charset="-78"/>
              </a:rPr>
              <a:t>منسق/ ـة البرنامج بالمدرسة ( المرشد/ة الطلابي/ة</a:t>
            </a:r>
          </a:p>
          <a:p>
            <a:pPr lvl="0"/>
            <a:r>
              <a:rPr lang="ar-SA" dirty="0">
                <a:latin typeface="Adobe Arabic" panose="02040503050201020203" pitchFamily="18" charset="-78"/>
                <a:cs typeface="Adobe Arabic" panose="02040503050201020203" pitchFamily="18" charset="-78"/>
              </a:rPr>
              <a:t>تضمين برامج الارشاد الطلابي لبرامج داعمة للنظام والترتيب  .</a:t>
            </a:r>
            <a:endParaRPr lang="en-US" dirty="0">
              <a:latin typeface="Adobe Arabic" panose="02040503050201020203" pitchFamily="18" charset="-78"/>
              <a:cs typeface="Adobe Arabic" panose="02040503050201020203" pitchFamily="18" charset="-78"/>
            </a:endParaRPr>
          </a:p>
          <a:p>
            <a:pPr lvl="0"/>
            <a:r>
              <a:rPr lang="ar-SA" dirty="0">
                <a:latin typeface="Adobe Arabic" panose="02040503050201020203" pitchFamily="18" charset="-78"/>
                <a:cs typeface="Adobe Arabic" panose="02040503050201020203" pitchFamily="18" charset="-78"/>
              </a:rPr>
              <a:t>التعاون مع إدارة المدرسة في تنفيذ الأنشطة المقترحة لتفعيل قيمة النظام والترتيب.</a:t>
            </a:r>
            <a:endParaRPr lang="en-US" dirty="0">
              <a:latin typeface="Adobe Arabic" panose="02040503050201020203" pitchFamily="18" charset="-78"/>
              <a:cs typeface="Adobe Arabic" panose="02040503050201020203" pitchFamily="18" charset="-78"/>
            </a:endParaRPr>
          </a:p>
          <a:p>
            <a:pPr lvl="0"/>
            <a:r>
              <a:rPr lang="ar-SA" dirty="0">
                <a:latin typeface="Adobe Arabic" panose="02040503050201020203" pitchFamily="18" charset="-78"/>
                <a:cs typeface="Adobe Arabic" panose="02040503050201020203" pitchFamily="18" charset="-78"/>
              </a:rPr>
              <a:t>الحرص على وجود لوحة قائمة سلوك النظام والترتيب ولوحة التعزيز داخل الصف</a:t>
            </a:r>
            <a:endParaRPr lang="en-US" dirty="0">
              <a:latin typeface="Adobe Arabic" panose="02040503050201020203" pitchFamily="18" charset="-78"/>
              <a:cs typeface="Adobe Arabic" panose="02040503050201020203" pitchFamily="18" charset="-78"/>
            </a:endParaRPr>
          </a:p>
          <a:p>
            <a:pPr lvl="0"/>
            <a:r>
              <a:rPr lang="ar-SA" dirty="0">
                <a:latin typeface="Adobe Arabic" panose="02040503050201020203" pitchFamily="18" charset="-78"/>
                <a:cs typeface="Adobe Arabic" panose="02040503050201020203" pitchFamily="18" charset="-78"/>
              </a:rPr>
              <a:t>ملاحظة الطلبة ورصد السلوك المستهدف .</a:t>
            </a:r>
            <a:endParaRPr lang="en-US" dirty="0">
              <a:latin typeface="Adobe Arabic" panose="02040503050201020203" pitchFamily="18" charset="-78"/>
              <a:cs typeface="Adobe Arabic" panose="02040503050201020203" pitchFamily="18" charset="-78"/>
            </a:endParaRPr>
          </a:p>
          <a:p>
            <a:pPr lvl="0"/>
            <a:r>
              <a:rPr lang="ar-SA" dirty="0">
                <a:latin typeface="Adobe Arabic" panose="02040503050201020203" pitchFamily="18" charset="-78"/>
                <a:cs typeface="Adobe Arabic" panose="02040503050201020203" pitchFamily="18" charset="-78"/>
              </a:rPr>
              <a:t>التعاون مع رائد /ة النشاط في عقد المجالس.</a:t>
            </a:r>
            <a:endParaRPr lang="en-US" dirty="0">
              <a:latin typeface="Adobe Arabic" panose="02040503050201020203" pitchFamily="18" charset="-78"/>
              <a:cs typeface="Adobe Arabic" panose="02040503050201020203" pitchFamily="18" charset="-78"/>
            </a:endParaRPr>
          </a:p>
          <a:p>
            <a:pPr lvl="0"/>
            <a:r>
              <a:rPr lang="ar-SA" dirty="0">
                <a:latin typeface="Adobe Arabic" panose="02040503050201020203" pitchFamily="18" charset="-78"/>
                <a:cs typeface="Adobe Arabic" panose="02040503050201020203" pitchFamily="18" charset="-78"/>
              </a:rPr>
              <a:t>استغلال أوقات حصص الاحتياط بالتوعية وتعويد الطلاب / الطالبات على النظام .</a:t>
            </a:r>
            <a:endParaRPr lang="en-US" dirty="0">
              <a:latin typeface="Adobe Arabic" panose="02040503050201020203" pitchFamily="18" charset="-78"/>
              <a:cs typeface="Adobe Arabic" panose="02040503050201020203" pitchFamily="18" charset="-78"/>
            </a:endParaRPr>
          </a:p>
          <a:p>
            <a:pPr lvl="0"/>
            <a:r>
              <a:rPr lang="ar-SA" dirty="0">
                <a:latin typeface="Adobe Arabic" panose="02040503050201020203" pitchFamily="18" charset="-78"/>
                <a:cs typeface="Adobe Arabic" panose="02040503050201020203" pitchFamily="18" charset="-78"/>
              </a:rPr>
              <a:t>التعاون مع المرشد /ة الطلابي في تنفيذ البرامج المقترحة لتفعيل البرنامج .</a:t>
            </a:r>
            <a:endParaRPr lang="en-US" dirty="0">
              <a:latin typeface="Adobe Arabic" panose="02040503050201020203" pitchFamily="18" charset="-78"/>
              <a:cs typeface="Adobe Arabic" panose="02040503050201020203" pitchFamily="18" charset="-78"/>
            </a:endParaRPr>
          </a:p>
          <a:p>
            <a:pPr lvl="0"/>
            <a:r>
              <a:rPr lang="ar-SA" dirty="0">
                <a:latin typeface="Adobe Arabic" panose="02040503050201020203" pitchFamily="18" charset="-78"/>
                <a:cs typeface="Adobe Arabic" panose="02040503050201020203" pitchFamily="18" charset="-78"/>
              </a:rPr>
              <a:t>تعزيز السلوكيات الداعمة للقيمة </a:t>
            </a:r>
            <a:endParaRPr lang="en-US" dirty="0">
              <a:latin typeface="Adobe Arabic" panose="02040503050201020203" pitchFamily="18" charset="-78"/>
              <a:cs typeface="Adobe Arabic" panose="02040503050201020203" pitchFamily="18" charset="-78"/>
            </a:endParaRPr>
          </a:p>
          <a:p>
            <a:pPr lvl="0"/>
            <a:r>
              <a:rPr lang="ar-SA" dirty="0">
                <a:latin typeface="Adobe Arabic" panose="02040503050201020203" pitchFamily="18" charset="-78"/>
                <a:cs typeface="Adobe Arabic" panose="02040503050201020203" pitchFamily="18" charset="-78"/>
              </a:rPr>
              <a:t>حل المشكلات بهدوء.</a:t>
            </a:r>
            <a:endParaRPr lang="en-US" dirty="0">
              <a:latin typeface="Adobe Arabic" panose="02040503050201020203" pitchFamily="18" charset="-78"/>
              <a:cs typeface="Adobe Arabic" panose="02040503050201020203" pitchFamily="18" charset="-78"/>
            </a:endParaRPr>
          </a:p>
          <a:p>
            <a:pPr lvl="0"/>
            <a:r>
              <a:rPr lang="ar-SA" dirty="0">
                <a:latin typeface="Adobe Arabic" panose="02040503050201020203" pitchFamily="18" charset="-78"/>
                <a:cs typeface="Adobe Arabic" panose="02040503050201020203" pitchFamily="18" charset="-78"/>
              </a:rPr>
              <a:t>مساندة معلم /ـة الصف والأسرة في تطبيق محتوى القيمة. </a:t>
            </a:r>
            <a:endParaRPr lang="en-US" dirty="0">
              <a:latin typeface="Adobe Arabic" panose="02040503050201020203" pitchFamily="18" charset="-78"/>
              <a:cs typeface="Adobe Arabic" panose="02040503050201020203" pitchFamily="18" charset="-78"/>
            </a:endParaRPr>
          </a:p>
          <a:p>
            <a:pPr lvl="0"/>
            <a:r>
              <a:rPr lang="ar-SA" dirty="0">
                <a:latin typeface="Adobe Arabic" panose="02040503050201020203" pitchFamily="18" charset="-78"/>
                <a:cs typeface="Adobe Arabic" panose="02040503050201020203" pitchFamily="18" charset="-78"/>
              </a:rPr>
              <a:t>رصد ورعاية السلوك الإيجابي ومهارات النظام والترتيب</a:t>
            </a:r>
            <a:endParaRPr lang="en-US" dirty="0">
              <a:latin typeface="Adobe Arabic" panose="02040503050201020203" pitchFamily="18" charset="-78"/>
              <a:cs typeface="Adobe Arabic" panose="02040503050201020203" pitchFamily="18" charset="-78"/>
            </a:endParaRPr>
          </a:p>
          <a:p>
            <a:pPr lvl="0"/>
            <a:r>
              <a:rPr lang="ar-SA" dirty="0">
                <a:latin typeface="Adobe Arabic" panose="02040503050201020203" pitchFamily="18" charset="-78"/>
                <a:cs typeface="Adobe Arabic" panose="02040503050201020203" pitchFamily="18" charset="-78"/>
              </a:rPr>
              <a:t>جمع البيانات الواردة من المعلمين/ المعلمات واللجان ذات الصلة وتحليلها ومتابعتها .</a:t>
            </a:r>
            <a:endParaRPr lang="en-US" dirty="0">
              <a:latin typeface="Adobe Arabic" panose="02040503050201020203" pitchFamily="18" charset="-78"/>
              <a:cs typeface="Adobe Arabic" panose="02040503050201020203" pitchFamily="18" charset="-78"/>
            </a:endParaRPr>
          </a:p>
          <a:p>
            <a:pPr lvl="0"/>
            <a:r>
              <a:rPr lang="ar-SA" dirty="0">
                <a:latin typeface="Adobe Arabic" panose="02040503050201020203" pitchFamily="18" charset="-78"/>
                <a:cs typeface="Adobe Arabic" panose="02040503050201020203" pitchFamily="18" charset="-78"/>
              </a:rPr>
              <a:t>التحفيز المستمر للطلاب / الطالبات وأسرهم للتفاعل مع محتوى قيمة النظام والترتيب. </a:t>
            </a:r>
            <a:endParaRPr lang="en-US" dirty="0">
              <a:latin typeface="Adobe Arabic" panose="02040503050201020203" pitchFamily="18" charset="-78"/>
              <a:cs typeface="Adobe Arabic" panose="02040503050201020203" pitchFamily="18" charset="-78"/>
            </a:endParaRPr>
          </a:p>
          <a:p>
            <a:pPr lvl="0"/>
            <a:r>
              <a:rPr lang="ar-SA" dirty="0">
                <a:latin typeface="Adobe Arabic" panose="02040503050201020203" pitchFamily="18" charset="-78"/>
                <a:cs typeface="Adobe Arabic" panose="02040503050201020203" pitchFamily="18" charset="-78"/>
              </a:rPr>
              <a:t>تنفيذ زيارات صفية لمتابعة سلوك الطلاب / الطالبات ومظاهر النظام والترتيب السائدة وارتباطها بالقيمة وتقييمها</a:t>
            </a:r>
            <a:endParaRPr lang="en-US" dirty="0">
              <a:latin typeface="Adobe Arabic" panose="02040503050201020203" pitchFamily="18" charset="-78"/>
              <a:cs typeface="Adobe Arabic" panose="02040503050201020203" pitchFamily="18" charset="-78"/>
            </a:endParaRPr>
          </a:p>
          <a:p>
            <a:r>
              <a:rPr lang="ar-SA" dirty="0">
                <a:latin typeface="Adobe Arabic" panose="02040503050201020203" pitchFamily="18" charset="-78"/>
                <a:cs typeface="Adobe Arabic" panose="02040503050201020203" pitchFamily="18" charset="-78"/>
              </a:rPr>
              <a:t>إعداد تقارير دورية لتفاعل الطلاب / الطالبات مع أهداف قيمة النظام والترتيب بالتعاون مع اللجنة ورفعها للجهات المختصة بعد اعتمادها من قبل الإدارة المدرسية .</a:t>
            </a:r>
          </a:p>
        </p:txBody>
      </p:sp>
    </p:spTree>
    <p:extLst>
      <p:ext uri="{BB962C8B-B14F-4D97-AF65-F5344CB8AC3E}">
        <p14:creationId xmlns:p14="http://schemas.microsoft.com/office/powerpoint/2010/main" val="4145853100"/>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2585</TotalTime>
  <Words>1219</Words>
  <Application>Microsoft Office PowerPoint</Application>
  <PresentationFormat>شاشة عريضة</PresentationFormat>
  <Paragraphs>121</Paragraphs>
  <Slides>15</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15</vt:i4>
      </vt:variant>
    </vt:vector>
  </HeadingPairs>
  <TitlesOfParts>
    <vt:vector size="21" baseType="lpstr">
      <vt:lpstr>Adobe Arabic</vt:lpstr>
      <vt:lpstr>AL-Mohanad</vt:lpstr>
      <vt:lpstr>Arial</vt:lpstr>
      <vt:lpstr>Calibri</vt:lpstr>
      <vt:lpstr>Calibri Light</vt:lpstr>
      <vt:lpstr>نسق Office</vt:lpstr>
      <vt:lpstr>عرض تقديمي في PowerPoint</vt:lpstr>
      <vt:lpstr>عرض تقديمي في PowerPoint</vt:lpstr>
      <vt:lpstr>النظام والترتيب  </vt:lpstr>
      <vt:lpstr>عرض تقديمي في PowerPoint</vt:lpstr>
      <vt:lpstr>عرض تقديمي في PowerPoint</vt:lpstr>
      <vt:lpstr>عرض تقديمي في PowerPoint</vt:lpstr>
      <vt:lpstr>مهام ذوي العلاقة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الاستمارات الملحقة مرفقة بملف الورد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omar omar</dc:creator>
  <cp:lastModifiedBy>omar omar</cp:lastModifiedBy>
  <cp:revision>7</cp:revision>
  <dcterms:created xsi:type="dcterms:W3CDTF">2020-02-16T10:38:19Z</dcterms:created>
  <dcterms:modified xsi:type="dcterms:W3CDTF">2020-02-18T19:02:29Z</dcterms:modified>
</cp:coreProperties>
</file>