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2" r:id="rId1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5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omar" userId="a63d4f008d2c9dcc" providerId="LiveId" clId="{0AABB04D-B262-4FFE-9F50-7D192B6A3604}"/>
    <pc:docChg chg="undo custSel delSld modSld modMainMaster">
      <pc:chgData name="omar omar" userId="a63d4f008d2c9dcc" providerId="LiveId" clId="{0AABB04D-B262-4FFE-9F50-7D192B6A3604}" dt="2020-02-18T19:02:19.473" v="300" actId="20577"/>
      <pc:docMkLst>
        <pc:docMk/>
      </pc:docMkLst>
      <pc:sldChg chg="modSp setBg">
        <pc:chgData name="omar omar" userId="a63d4f008d2c9dcc" providerId="LiveId" clId="{0AABB04D-B262-4FFE-9F50-7D192B6A3604}" dt="2020-02-18T04:40:12.285" v="55"/>
        <pc:sldMkLst>
          <pc:docMk/>
          <pc:sldMk cId="3263642056" sldId="256"/>
        </pc:sldMkLst>
        <pc:picChg chg="mod">
          <ac:chgData name="omar omar" userId="a63d4f008d2c9dcc" providerId="LiveId" clId="{0AABB04D-B262-4FFE-9F50-7D192B6A3604}" dt="2020-02-18T04:40:12.285" v="55"/>
          <ac:picMkLst>
            <pc:docMk/>
            <pc:sldMk cId="3263642056" sldId="256"/>
            <ac:picMk id="4" creationId="{FB1B6723-2450-4F4C-AEE4-5C958380F98E}"/>
          </ac:picMkLst>
        </pc:picChg>
      </pc:sldChg>
      <pc:sldChg chg="addSp delSp modSp mod setBg">
        <pc:chgData name="omar omar" userId="a63d4f008d2c9dcc" providerId="LiveId" clId="{0AABB04D-B262-4FFE-9F50-7D192B6A3604}" dt="2020-02-18T04:42:16.471" v="88"/>
        <pc:sldMkLst>
          <pc:docMk/>
          <pc:sldMk cId="1978798263" sldId="257"/>
        </pc:sldMkLst>
        <pc:spChg chg="del">
          <ac:chgData name="omar omar" userId="a63d4f008d2c9dcc" providerId="LiveId" clId="{0AABB04D-B262-4FFE-9F50-7D192B6A3604}" dt="2020-02-18T04:40:29.947" v="58" actId="478"/>
          <ac:spMkLst>
            <pc:docMk/>
            <pc:sldMk cId="1978798263" sldId="257"/>
            <ac:spMk id="2" creationId="{28A25768-9976-4FF3-A9D6-D390FE8E10E5}"/>
          </ac:spMkLst>
        </pc:spChg>
        <pc:spChg chg="mod">
          <ac:chgData name="omar omar" userId="a63d4f008d2c9dcc" providerId="LiveId" clId="{0AABB04D-B262-4FFE-9F50-7D192B6A3604}" dt="2020-02-18T04:40:26.596" v="57" actId="113"/>
          <ac:spMkLst>
            <pc:docMk/>
            <pc:sldMk cId="1978798263" sldId="257"/>
            <ac:spMk id="3" creationId="{D84013F9-920E-43A4-8B1D-C5ACAA35F0B4}"/>
          </ac:spMkLst>
        </pc:spChg>
        <pc:picChg chg="add mod">
          <ac:chgData name="omar omar" userId="a63d4f008d2c9dcc" providerId="LiveId" clId="{0AABB04D-B262-4FFE-9F50-7D192B6A3604}" dt="2020-02-18T04:41:21.238" v="60" actId="1076"/>
          <ac:picMkLst>
            <pc:docMk/>
            <pc:sldMk cId="1978798263" sldId="257"/>
            <ac:picMk id="4" creationId="{C3459E97-1F5D-4470-BB9E-28CBC9BAC733}"/>
          </ac:picMkLst>
        </pc:picChg>
      </pc:sldChg>
      <pc:sldChg chg="modSp mod setBg">
        <pc:chgData name="omar omar" userId="a63d4f008d2c9dcc" providerId="LiveId" clId="{0AABB04D-B262-4FFE-9F50-7D192B6A3604}" dt="2020-02-18T04:43:05.329" v="102" actId="1076"/>
        <pc:sldMkLst>
          <pc:docMk/>
          <pc:sldMk cId="1677034969" sldId="258"/>
        </pc:sldMkLst>
        <pc:spChg chg="mod">
          <ac:chgData name="omar omar" userId="a63d4f008d2c9dcc" providerId="LiveId" clId="{0AABB04D-B262-4FFE-9F50-7D192B6A3604}" dt="2020-02-18T04:43:01.467" v="101" actId="255"/>
          <ac:spMkLst>
            <pc:docMk/>
            <pc:sldMk cId="1677034969" sldId="258"/>
            <ac:spMk id="2" creationId="{4D685E4F-726B-4BA5-9E73-064A7F4BD182}"/>
          </ac:spMkLst>
        </pc:spChg>
        <pc:spChg chg="mod">
          <ac:chgData name="omar omar" userId="a63d4f008d2c9dcc" providerId="LiveId" clId="{0AABB04D-B262-4FFE-9F50-7D192B6A3604}" dt="2020-02-18T04:43:05.329" v="102" actId="1076"/>
          <ac:spMkLst>
            <pc:docMk/>
            <pc:sldMk cId="1677034969" sldId="258"/>
            <ac:spMk id="3" creationId="{EF55633F-FCFA-4B42-BB24-7FFA298B0B93}"/>
          </ac:spMkLst>
        </pc:spChg>
      </pc:sldChg>
      <pc:sldChg chg="addSp delSp modSp mod">
        <pc:chgData name="omar omar" userId="a63d4f008d2c9dcc" providerId="LiveId" clId="{0AABB04D-B262-4FFE-9F50-7D192B6A3604}" dt="2020-02-18T04:56:31.187" v="178" actId="14734"/>
        <pc:sldMkLst>
          <pc:docMk/>
          <pc:sldMk cId="3848231855" sldId="259"/>
        </pc:sldMkLst>
        <pc:spChg chg="del mod">
          <ac:chgData name="omar omar" userId="a63d4f008d2c9dcc" providerId="LiveId" clId="{0AABB04D-B262-4FFE-9F50-7D192B6A3604}" dt="2020-02-18T04:52:08.304" v="109" actId="478"/>
          <ac:spMkLst>
            <pc:docMk/>
            <pc:sldMk cId="3848231855" sldId="259"/>
            <ac:spMk id="2" creationId="{5212942C-B137-4169-83EB-8F05FD103CA9}"/>
          </ac:spMkLst>
        </pc:spChg>
        <pc:spChg chg="add del">
          <ac:chgData name="omar omar" userId="a63d4f008d2c9dcc" providerId="LiveId" clId="{0AABB04D-B262-4FFE-9F50-7D192B6A3604}" dt="2020-02-18T04:53:01.612" v="119" actId="478"/>
          <ac:spMkLst>
            <pc:docMk/>
            <pc:sldMk cId="3848231855" sldId="259"/>
            <ac:spMk id="3" creationId="{3863F094-439A-424D-A998-740F3664222C}"/>
          </ac:spMkLst>
        </pc:spChg>
        <pc:spChg chg="add del mod">
          <ac:chgData name="omar omar" userId="a63d4f008d2c9dcc" providerId="LiveId" clId="{0AABB04D-B262-4FFE-9F50-7D192B6A3604}" dt="2020-02-18T04:53:01.612" v="119" actId="478"/>
          <ac:spMkLst>
            <pc:docMk/>
            <pc:sldMk cId="3848231855" sldId="259"/>
            <ac:spMk id="4" creationId="{7089DA3C-06A9-484A-9C33-EB38840E4051}"/>
          </ac:spMkLst>
        </pc:spChg>
        <pc:spChg chg="add del mod">
          <ac:chgData name="omar omar" userId="a63d4f008d2c9dcc" providerId="LiveId" clId="{0AABB04D-B262-4FFE-9F50-7D192B6A3604}" dt="2020-02-18T04:52:14.921" v="110" actId="478"/>
          <ac:spMkLst>
            <pc:docMk/>
            <pc:sldMk cId="3848231855" sldId="259"/>
            <ac:spMk id="8" creationId="{07CA66C7-C1EC-4A7F-9527-DBCC6ADCFF9B}"/>
          </ac:spMkLst>
        </pc:spChg>
        <pc:spChg chg="add del mod">
          <ac:chgData name="omar omar" userId="a63d4f008d2c9dcc" providerId="LiveId" clId="{0AABB04D-B262-4FFE-9F50-7D192B6A3604}" dt="2020-02-18T04:53:01.612" v="119" actId="478"/>
          <ac:spMkLst>
            <pc:docMk/>
            <pc:sldMk cId="3848231855" sldId="259"/>
            <ac:spMk id="11" creationId="{25766559-8EC3-469D-9E19-C1831C3A096D}"/>
          </ac:spMkLst>
        </pc:spChg>
        <pc:graphicFrameChg chg="add del mod modGraphic">
          <ac:chgData name="omar omar" userId="a63d4f008d2c9dcc" providerId="LiveId" clId="{0AABB04D-B262-4FFE-9F50-7D192B6A3604}" dt="2020-02-18T04:56:31.187" v="178" actId="14734"/>
          <ac:graphicFrameMkLst>
            <pc:docMk/>
            <pc:sldMk cId="3848231855" sldId="259"/>
            <ac:graphicFrameMk id="5" creationId="{1FD61EA6-6244-467A-AF6A-C05278E16810}"/>
          </ac:graphicFrameMkLst>
        </pc:graphicFrameChg>
        <pc:graphicFrameChg chg="del">
          <ac:chgData name="omar omar" userId="a63d4f008d2c9dcc" providerId="LiveId" clId="{0AABB04D-B262-4FFE-9F50-7D192B6A3604}" dt="2020-02-18T04:52:00.918" v="108" actId="478"/>
          <ac:graphicFrameMkLst>
            <pc:docMk/>
            <pc:sldMk cId="3848231855" sldId="259"/>
            <ac:graphicFrameMk id="6" creationId="{5F2ADDDF-46FE-4F55-B3D1-D1AF206D87FF}"/>
          </ac:graphicFrameMkLst>
        </pc:graphicFrameChg>
        <pc:picChg chg="add del mod">
          <ac:chgData name="omar omar" userId="a63d4f008d2c9dcc" providerId="LiveId" clId="{0AABB04D-B262-4FFE-9F50-7D192B6A3604}" dt="2020-02-18T04:53:01.612" v="119" actId="478"/>
          <ac:picMkLst>
            <pc:docMk/>
            <pc:sldMk cId="3848231855" sldId="259"/>
            <ac:picMk id="9" creationId="{D869863A-6251-441E-9797-EC52B13C4E79}"/>
          </ac:picMkLst>
        </pc:picChg>
      </pc:sldChg>
      <pc:sldChg chg="delSp modSp mod">
        <pc:chgData name="omar omar" userId="a63d4f008d2c9dcc" providerId="LiveId" clId="{0AABB04D-B262-4FFE-9F50-7D192B6A3604}" dt="2020-02-18T04:57:01.193" v="183" actId="478"/>
        <pc:sldMkLst>
          <pc:docMk/>
          <pc:sldMk cId="409652736" sldId="260"/>
        </pc:sldMkLst>
        <pc:spChg chg="del">
          <ac:chgData name="omar omar" userId="a63d4f008d2c9dcc" providerId="LiveId" clId="{0AABB04D-B262-4FFE-9F50-7D192B6A3604}" dt="2020-02-18T04:57:01.193" v="183" actId="478"/>
          <ac:spMkLst>
            <pc:docMk/>
            <pc:sldMk cId="409652736" sldId="260"/>
            <ac:spMk id="2" creationId="{A73C75C9-AF89-4157-9AD2-0C7FA6BB51D7}"/>
          </ac:spMkLst>
        </pc:spChg>
        <pc:spChg chg="mod">
          <ac:chgData name="omar omar" userId="a63d4f008d2c9dcc" providerId="LiveId" clId="{0AABB04D-B262-4FFE-9F50-7D192B6A3604}" dt="2020-02-18T04:56:58.178" v="182" actId="1076"/>
          <ac:spMkLst>
            <pc:docMk/>
            <pc:sldMk cId="409652736" sldId="260"/>
            <ac:spMk id="3" creationId="{11EBA9EA-6177-4CCB-802F-90A6B1BDBC44}"/>
          </ac:spMkLst>
        </pc:spChg>
      </pc:sldChg>
      <pc:sldChg chg="modSp mod">
        <pc:chgData name="omar omar" userId="a63d4f008d2c9dcc" providerId="LiveId" clId="{0AABB04D-B262-4FFE-9F50-7D192B6A3604}" dt="2020-02-18T04:57:58.892" v="187" actId="113"/>
        <pc:sldMkLst>
          <pc:docMk/>
          <pc:sldMk cId="2339282136" sldId="261"/>
        </pc:sldMkLst>
        <pc:spChg chg="mod">
          <ac:chgData name="omar omar" userId="a63d4f008d2c9dcc" providerId="LiveId" clId="{0AABB04D-B262-4FFE-9F50-7D192B6A3604}" dt="2020-02-18T04:57:58.892" v="187" actId="113"/>
          <ac:spMkLst>
            <pc:docMk/>
            <pc:sldMk cId="2339282136" sldId="261"/>
            <ac:spMk id="3" creationId="{B397C483-094C-4031-80FE-C690338E1BA5}"/>
          </ac:spMkLst>
        </pc:spChg>
      </pc:sldChg>
      <pc:sldChg chg="del">
        <pc:chgData name="omar omar" userId="a63d4f008d2c9dcc" providerId="LiveId" clId="{0AABB04D-B262-4FFE-9F50-7D192B6A3604}" dt="2020-02-18T04:58:35.846" v="188" actId="2696"/>
        <pc:sldMkLst>
          <pc:docMk/>
          <pc:sldMk cId="3510363723" sldId="262"/>
        </pc:sldMkLst>
      </pc:sldChg>
      <pc:sldChg chg="modSp mod">
        <pc:chgData name="omar omar" userId="a63d4f008d2c9dcc" providerId="LiveId" clId="{0AABB04D-B262-4FFE-9F50-7D192B6A3604}" dt="2020-02-18T04:59:24.603" v="199" actId="5793"/>
        <pc:sldMkLst>
          <pc:docMk/>
          <pc:sldMk cId="3195253664" sldId="263"/>
        </pc:sldMkLst>
        <pc:spChg chg="mod">
          <ac:chgData name="omar omar" userId="a63d4f008d2c9dcc" providerId="LiveId" clId="{0AABB04D-B262-4FFE-9F50-7D192B6A3604}" dt="2020-02-18T04:58:45.172" v="191" actId="2711"/>
          <ac:spMkLst>
            <pc:docMk/>
            <pc:sldMk cId="3195253664" sldId="263"/>
            <ac:spMk id="2" creationId="{A6CB6C17-1B49-4F20-B48B-AA819243F59B}"/>
          </ac:spMkLst>
        </pc:spChg>
        <pc:spChg chg="mod">
          <ac:chgData name="omar omar" userId="a63d4f008d2c9dcc" providerId="LiveId" clId="{0AABB04D-B262-4FFE-9F50-7D192B6A3604}" dt="2020-02-18T04:59:24.603" v="199" actId="5793"/>
          <ac:spMkLst>
            <pc:docMk/>
            <pc:sldMk cId="3195253664" sldId="263"/>
            <ac:spMk id="3" creationId="{B11F0500-9C59-4766-B506-106304B0F792}"/>
          </ac:spMkLst>
        </pc:spChg>
      </pc:sldChg>
      <pc:sldChg chg="delSp modSp mod">
        <pc:chgData name="omar omar" userId="a63d4f008d2c9dcc" providerId="LiveId" clId="{0AABB04D-B262-4FFE-9F50-7D192B6A3604}" dt="2020-02-18T04:59:57.728" v="205" actId="5793"/>
        <pc:sldMkLst>
          <pc:docMk/>
          <pc:sldMk cId="3212287148" sldId="264"/>
        </pc:sldMkLst>
        <pc:spChg chg="del">
          <ac:chgData name="omar omar" userId="a63d4f008d2c9dcc" providerId="LiveId" clId="{0AABB04D-B262-4FFE-9F50-7D192B6A3604}" dt="2020-02-18T04:59:32.781" v="200" actId="478"/>
          <ac:spMkLst>
            <pc:docMk/>
            <pc:sldMk cId="3212287148" sldId="264"/>
            <ac:spMk id="2" creationId="{FA2D54B1-CC86-4222-8335-56D3FC487A46}"/>
          </ac:spMkLst>
        </pc:spChg>
        <pc:spChg chg="mod">
          <ac:chgData name="omar omar" userId="a63d4f008d2c9dcc" providerId="LiveId" clId="{0AABB04D-B262-4FFE-9F50-7D192B6A3604}" dt="2020-02-18T04:59:57.728" v="205" actId="5793"/>
          <ac:spMkLst>
            <pc:docMk/>
            <pc:sldMk cId="3212287148" sldId="264"/>
            <ac:spMk id="3" creationId="{2C021A61-359C-4559-BA7C-8309A2AACFED}"/>
          </ac:spMkLst>
        </pc:spChg>
      </pc:sldChg>
      <pc:sldChg chg="delSp modSp mod">
        <pc:chgData name="omar omar" userId="a63d4f008d2c9dcc" providerId="LiveId" clId="{0AABB04D-B262-4FFE-9F50-7D192B6A3604}" dt="2020-02-18T05:00:35.880" v="215" actId="113"/>
        <pc:sldMkLst>
          <pc:docMk/>
          <pc:sldMk cId="4145853100" sldId="265"/>
        </pc:sldMkLst>
        <pc:spChg chg="del">
          <ac:chgData name="omar omar" userId="a63d4f008d2c9dcc" providerId="LiveId" clId="{0AABB04D-B262-4FFE-9F50-7D192B6A3604}" dt="2020-02-18T05:00:13.265" v="207" actId="478"/>
          <ac:spMkLst>
            <pc:docMk/>
            <pc:sldMk cId="4145853100" sldId="265"/>
            <ac:spMk id="2" creationId="{426FB9AD-4956-4BBA-BF76-33413AA2803C}"/>
          </ac:spMkLst>
        </pc:spChg>
        <pc:spChg chg="mod">
          <ac:chgData name="omar omar" userId="a63d4f008d2c9dcc" providerId="LiveId" clId="{0AABB04D-B262-4FFE-9F50-7D192B6A3604}" dt="2020-02-18T05:00:35.880" v="215" actId="113"/>
          <ac:spMkLst>
            <pc:docMk/>
            <pc:sldMk cId="4145853100" sldId="265"/>
            <ac:spMk id="3" creationId="{7268EEE7-2B01-41E8-B7B6-D83CEF60D7A8}"/>
          </ac:spMkLst>
        </pc:spChg>
      </pc:sldChg>
      <pc:sldChg chg="delSp modSp mod">
        <pc:chgData name="omar omar" userId="a63d4f008d2c9dcc" providerId="LiveId" clId="{0AABB04D-B262-4FFE-9F50-7D192B6A3604}" dt="2020-02-18T06:00:08.671" v="224" actId="113"/>
        <pc:sldMkLst>
          <pc:docMk/>
          <pc:sldMk cId="3105530153" sldId="266"/>
        </pc:sldMkLst>
        <pc:spChg chg="del">
          <ac:chgData name="omar omar" userId="a63d4f008d2c9dcc" providerId="LiveId" clId="{0AABB04D-B262-4FFE-9F50-7D192B6A3604}" dt="2020-02-18T05:04:06.392" v="216" actId="478"/>
          <ac:spMkLst>
            <pc:docMk/>
            <pc:sldMk cId="3105530153" sldId="266"/>
            <ac:spMk id="2" creationId="{F171E69C-F78C-4065-8727-4CCD2F3D870E}"/>
          </ac:spMkLst>
        </pc:spChg>
        <pc:spChg chg="mod">
          <ac:chgData name="omar omar" userId="a63d4f008d2c9dcc" providerId="LiveId" clId="{0AABB04D-B262-4FFE-9F50-7D192B6A3604}" dt="2020-02-18T06:00:08.671" v="224" actId="113"/>
          <ac:spMkLst>
            <pc:docMk/>
            <pc:sldMk cId="3105530153" sldId="266"/>
            <ac:spMk id="3" creationId="{CDF0DEEE-4AD8-4B62-8E7C-2CD41E5B25C1}"/>
          </ac:spMkLst>
        </pc:spChg>
      </pc:sldChg>
      <pc:sldChg chg="delSp modSp mod">
        <pc:chgData name="omar omar" userId="a63d4f008d2c9dcc" providerId="LiveId" clId="{0AABB04D-B262-4FFE-9F50-7D192B6A3604}" dt="2020-02-18T06:00:35.518" v="232" actId="207"/>
        <pc:sldMkLst>
          <pc:docMk/>
          <pc:sldMk cId="1411541818" sldId="267"/>
        </pc:sldMkLst>
        <pc:spChg chg="del">
          <ac:chgData name="omar omar" userId="a63d4f008d2c9dcc" providerId="LiveId" clId="{0AABB04D-B262-4FFE-9F50-7D192B6A3604}" dt="2020-02-18T06:00:15.713" v="225" actId="478"/>
          <ac:spMkLst>
            <pc:docMk/>
            <pc:sldMk cId="1411541818" sldId="267"/>
            <ac:spMk id="2" creationId="{4DBFE40E-B670-4545-A86A-10953F34F5A9}"/>
          </ac:spMkLst>
        </pc:spChg>
        <pc:spChg chg="mod">
          <ac:chgData name="omar omar" userId="a63d4f008d2c9dcc" providerId="LiveId" clId="{0AABB04D-B262-4FFE-9F50-7D192B6A3604}" dt="2020-02-18T06:00:35.518" v="232" actId="207"/>
          <ac:spMkLst>
            <pc:docMk/>
            <pc:sldMk cId="1411541818" sldId="267"/>
            <ac:spMk id="3" creationId="{AE9942C5-AB15-40A4-9D62-89F69F4B45F5}"/>
          </ac:spMkLst>
        </pc:spChg>
      </pc:sldChg>
      <pc:sldChg chg="modSp mod">
        <pc:chgData name="omar omar" userId="a63d4f008d2c9dcc" providerId="LiveId" clId="{0AABB04D-B262-4FFE-9F50-7D192B6A3604}" dt="2020-02-18T06:01:00.079" v="238" actId="255"/>
        <pc:sldMkLst>
          <pc:docMk/>
          <pc:sldMk cId="2625079093" sldId="268"/>
        </pc:sldMkLst>
        <pc:spChg chg="mod">
          <ac:chgData name="omar omar" userId="a63d4f008d2c9dcc" providerId="LiveId" clId="{0AABB04D-B262-4FFE-9F50-7D192B6A3604}" dt="2020-02-18T06:01:00.079" v="238" actId="255"/>
          <ac:spMkLst>
            <pc:docMk/>
            <pc:sldMk cId="2625079093" sldId="268"/>
            <ac:spMk id="3" creationId="{BF2ECE3D-1350-4505-8434-8C6754ADE83D}"/>
          </ac:spMkLst>
        </pc:spChg>
      </pc:sldChg>
      <pc:sldChg chg="delSp modSp mod">
        <pc:chgData name="omar omar" userId="a63d4f008d2c9dcc" providerId="LiveId" clId="{0AABB04D-B262-4FFE-9F50-7D192B6A3604}" dt="2020-02-18T06:01:27.332" v="244" actId="207"/>
        <pc:sldMkLst>
          <pc:docMk/>
          <pc:sldMk cId="1217544846" sldId="269"/>
        </pc:sldMkLst>
        <pc:spChg chg="del">
          <ac:chgData name="omar omar" userId="a63d4f008d2c9dcc" providerId="LiveId" clId="{0AABB04D-B262-4FFE-9F50-7D192B6A3604}" dt="2020-02-18T06:01:14.485" v="240" actId="478"/>
          <ac:spMkLst>
            <pc:docMk/>
            <pc:sldMk cId="1217544846" sldId="269"/>
            <ac:spMk id="2" creationId="{944E39E1-A575-4F87-A66F-6439220AEBE0}"/>
          </ac:spMkLst>
        </pc:spChg>
        <pc:spChg chg="mod">
          <ac:chgData name="omar omar" userId="a63d4f008d2c9dcc" providerId="LiveId" clId="{0AABB04D-B262-4FFE-9F50-7D192B6A3604}" dt="2020-02-18T06:01:27.332" v="244" actId="207"/>
          <ac:spMkLst>
            <pc:docMk/>
            <pc:sldMk cId="1217544846" sldId="269"/>
            <ac:spMk id="3" creationId="{74F33B5F-4DF7-41EF-8DAB-95B50B4EEB76}"/>
          </ac:spMkLst>
        </pc:spChg>
      </pc:sldChg>
      <pc:sldChg chg="delSp modSp mod">
        <pc:chgData name="omar omar" userId="a63d4f008d2c9dcc" providerId="LiveId" clId="{0AABB04D-B262-4FFE-9F50-7D192B6A3604}" dt="2020-02-18T06:01:50.514" v="251" actId="207"/>
        <pc:sldMkLst>
          <pc:docMk/>
          <pc:sldMk cId="3684696057" sldId="270"/>
        </pc:sldMkLst>
        <pc:spChg chg="del">
          <ac:chgData name="omar omar" userId="a63d4f008d2c9dcc" providerId="LiveId" clId="{0AABB04D-B262-4FFE-9F50-7D192B6A3604}" dt="2020-02-18T06:01:34.113" v="245" actId="478"/>
          <ac:spMkLst>
            <pc:docMk/>
            <pc:sldMk cId="3684696057" sldId="270"/>
            <ac:spMk id="2" creationId="{3D379F8F-CA31-44FB-89F2-4587D046C5DF}"/>
          </ac:spMkLst>
        </pc:spChg>
        <pc:spChg chg="mod">
          <ac:chgData name="omar omar" userId="a63d4f008d2c9dcc" providerId="LiveId" clId="{0AABB04D-B262-4FFE-9F50-7D192B6A3604}" dt="2020-02-18T06:01:50.514" v="251" actId="207"/>
          <ac:spMkLst>
            <pc:docMk/>
            <pc:sldMk cId="3684696057" sldId="270"/>
            <ac:spMk id="3" creationId="{F1BDD257-6744-4AE4-8AD2-DF5598FF6D45}"/>
          </ac:spMkLst>
        </pc:spChg>
      </pc:sldChg>
      <pc:sldChg chg="del">
        <pc:chgData name="omar omar" userId="a63d4f008d2c9dcc" providerId="LiveId" clId="{0AABB04D-B262-4FFE-9F50-7D192B6A3604}" dt="2020-02-18T06:01:56.785" v="252" actId="2696"/>
        <pc:sldMkLst>
          <pc:docMk/>
          <pc:sldMk cId="2210863284" sldId="271"/>
        </pc:sldMkLst>
      </pc:sldChg>
      <pc:sldChg chg="delSp modSp mod">
        <pc:chgData name="omar omar" userId="a63d4f008d2c9dcc" providerId="LiveId" clId="{0AABB04D-B262-4FFE-9F50-7D192B6A3604}" dt="2020-02-18T19:02:19.473" v="300" actId="20577"/>
        <pc:sldMkLst>
          <pc:docMk/>
          <pc:sldMk cId="1743585885" sldId="272"/>
        </pc:sldMkLst>
        <pc:spChg chg="mod">
          <ac:chgData name="omar omar" userId="a63d4f008d2c9dcc" providerId="LiveId" clId="{0AABB04D-B262-4FFE-9F50-7D192B6A3604}" dt="2020-02-18T19:02:19.473" v="300" actId="20577"/>
          <ac:spMkLst>
            <pc:docMk/>
            <pc:sldMk cId="1743585885" sldId="272"/>
            <ac:spMk id="2" creationId="{43B58E9C-B229-4B33-B2AC-A5795309B22E}"/>
          </ac:spMkLst>
        </pc:spChg>
        <pc:spChg chg="del">
          <ac:chgData name="omar omar" userId="a63d4f008d2c9dcc" providerId="LiveId" clId="{0AABB04D-B262-4FFE-9F50-7D192B6A3604}" dt="2020-02-18T06:02:51.995" v="277" actId="478"/>
          <ac:spMkLst>
            <pc:docMk/>
            <pc:sldMk cId="1743585885" sldId="272"/>
            <ac:spMk id="3" creationId="{D55F5F73-4B9E-4E2C-8377-EDD4507B88A4}"/>
          </ac:spMkLst>
        </pc:spChg>
      </pc:sldChg>
      <pc:sldChg chg="del">
        <pc:chgData name="omar omar" userId="a63d4f008d2c9dcc" providerId="LiveId" clId="{0AABB04D-B262-4FFE-9F50-7D192B6A3604}" dt="2020-02-18T06:03:08.889" v="281" actId="2696"/>
        <pc:sldMkLst>
          <pc:docMk/>
          <pc:sldMk cId="1306784683" sldId="273"/>
        </pc:sldMkLst>
      </pc:sldChg>
      <pc:sldChg chg="del">
        <pc:chgData name="omar omar" userId="a63d4f008d2c9dcc" providerId="LiveId" clId="{0AABB04D-B262-4FFE-9F50-7D192B6A3604}" dt="2020-02-18T06:03:08.889" v="281" actId="2696"/>
        <pc:sldMkLst>
          <pc:docMk/>
          <pc:sldMk cId="1360423992" sldId="274"/>
        </pc:sldMkLst>
      </pc:sldChg>
      <pc:sldChg chg="del">
        <pc:chgData name="omar omar" userId="a63d4f008d2c9dcc" providerId="LiveId" clId="{0AABB04D-B262-4FFE-9F50-7D192B6A3604}" dt="2020-02-18T06:03:17.931" v="282" actId="2696"/>
        <pc:sldMkLst>
          <pc:docMk/>
          <pc:sldMk cId="1764271033" sldId="275"/>
        </pc:sldMkLst>
      </pc:sldChg>
      <pc:sldChg chg="del">
        <pc:chgData name="omar omar" userId="a63d4f008d2c9dcc" providerId="LiveId" clId="{0AABB04D-B262-4FFE-9F50-7D192B6A3604}" dt="2020-02-18T06:03:17.931" v="282" actId="2696"/>
        <pc:sldMkLst>
          <pc:docMk/>
          <pc:sldMk cId="2310341187" sldId="276"/>
        </pc:sldMkLst>
      </pc:sldChg>
      <pc:sldChg chg="del">
        <pc:chgData name="omar omar" userId="a63d4f008d2c9dcc" providerId="LiveId" clId="{0AABB04D-B262-4FFE-9F50-7D192B6A3604}" dt="2020-02-18T06:03:17.931" v="282" actId="2696"/>
        <pc:sldMkLst>
          <pc:docMk/>
          <pc:sldMk cId="1609751530" sldId="277"/>
        </pc:sldMkLst>
      </pc:sldChg>
      <pc:sldChg chg="del">
        <pc:chgData name="omar omar" userId="a63d4f008d2c9dcc" providerId="LiveId" clId="{0AABB04D-B262-4FFE-9F50-7D192B6A3604}" dt="2020-02-18T06:03:17.931" v="282" actId="2696"/>
        <pc:sldMkLst>
          <pc:docMk/>
          <pc:sldMk cId="2834099073" sldId="278"/>
        </pc:sldMkLst>
      </pc:sldChg>
      <pc:sldMasterChg chg="setBg modSldLayout">
        <pc:chgData name="omar omar" userId="a63d4f008d2c9dcc" providerId="LiveId" clId="{0AABB04D-B262-4FFE-9F50-7D192B6A3604}" dt="2020-02-18T04:39:26.347" v="44"/>
        <pc:sldMasterMkLst>
          <pc:docMk/>
          <pc:sldMasterMk cId="0" sldId="2147483648"/>
        </pc:sldMasterMkLst>
        <pc:sldLayoutChg chg="setBg">
          <pc:chgData name="omar omar" userId="a63d4f008d2c9dcc" providerId="LiveId" clId="{0AABB04D-B262-4FFE-9F50-7D192B6A3604}" dt="2020-02-18T04:39:26.347" v="44"/>
          <pc:sldLayoutMkLst>
            <pc:docMk/>
            <pc:sldMasterMk cId="0" sldId="2147483648"/>
            <pc:sldLayoutMk cId="0" sldId="2147483649"/>
          </pc:sldLayoutMkLst>
        </pc:sldLayoutChg>
        <pc:sldLayoutChg chg="setBg">
          <pc:chgData name="omar omar" userId="a63d4f008d2c9dcc" providerId="LiveId" clId="{0AABB04D-B262-4FFE-9F50-7D192B6A3604}" dt="2020-02-18T04:39:26.347" v="44"/>
          <pc:sldLayoutMkLst>
            <pc:docMk/>
            <pc:sldMasterMk cId="0" sldId="2147483648"/>
            <pc:sldLayoutMk cId="0" sldId="2147483650"/>
          </pc:sldLayoutMkLst>
        </pc:sldLayoutChg>
        <pc:sldLayoutChg chg="setBg">
          <pc:chgData name="omar omar" userId="a63d4f008d2c9dcc" providerId="LiveId" clId="{0AABB04D-B262-4FFE-9F50-7D192B6A3604}" dt="2020-02-18T04:39:26.347" v="44"/>
          <pc:sldLayoutMkLst>
            <pc:docMk/>
            <pc:sldMasterMk cId="0" sldId="2147483648"/>
            <pc:sldLayoutMk cId="0" sldId="2147483651"/>
          </pc:sldLayoutMkLst>
        </pc:sldLayoutChg>
        <pc:sldLayoutChg chg="setBg">
          <pc:chgData name="omar omar" userId="a63d4f008d2c9dcc" providerId="LiveId" clId="{0AABB04D-B262-4FFE-9F50-7D192B6A3604}" dt="2020-02-18T04:39:26.347" v="44"/>
          <pc:sldLayoutMkLst>
            <pc:docMk/>
            <pc:sldMasterMk cId="0" sldId="2147483648"/>
            <pc:sldLayoutMk cId="0" sldId="2147483652"/>
          </pc:sldLayoutMkLst>
        </pc:sldLayoutChg>
        <pc:sldLayoutChg chg="setBg">
          <pc:chgData name="omar omar" userId="a63d4f008d2c9dcc" providerId="LiveId" clId="{0AABB04D-B262-4FFE-9F50-7D192B6A3604}" dt="2020-02-18T04:39:26.347" v="44"/>
          <pc:sldLayoutMkLst>
            <pc:docMk/>
            <pc:sldMasterMk cId="0" sldId="2147483648"/>
            <pc:sldLayoutMk cId="0" sldId="2147483653"/>
          </pc:sldLayoutMkLst>
        </pc:sldLayoutChg>
        <pc:sldLayoutChg chg="setBg">
          <pc:chgData name="omar omar" userId="a63d4f008d2c9dcc" providerId="LiveId" clId="{0AABB04D-B262-4FFE-9F50-7D192B6A3604}" dt="2020-02-18T04:39:26.347" v="44"/>
          <pc:sldLayoutMkLst>
            <pc:docMk/>
            <pc:sldMasterMk cId="0" sldId="2147483648"/>
            <pc:sldLayoutMk cId="0" sldId="2147483654"/>
          </pc:sldLayoutMkLst>
        </pc:sldLayoutChg>
        <pc:sldLayoutChg chg="setBg">
          <pc:chgData name="omar omar" userId="a63d4f008d2c9dcc" providerId="LiveId" clId="{0AABB04D-B262-4FFE-9F50-7D192B6A3604}" dt="2020-02-18T04:39:26.347" v="44"/>
          <pc:sldLayoutMkLst>
            <pc:docMk/>
            <pc:sldMasterMk cId="0" sldId="2147483648"/>
            <pc:sldLayoutMk cId="0" sldId="2147483655"/>
          </pc:sldLayoutMkLst>
        </pc:sldLayoutChg>
        <pc:sldLayoutChg chg="setBg">
          <pc:chgData name="omar omar" userId="a63d4f008d2c9dcc" providerId="LiveId" clId="{0AABB04D-B262-4FFE-9F50-7D192B6A3604}" dt="2020-02-18T04:39:26.347" v="44"/>
          <pc:sldLayoutMkLst>
            <pc:docMk/>
            <pc:sldMasterMk cId="0" sldId="2147483648"/>
            <pc:sldLayoutMk cId="0" sldId="2147483656"/>
          </pc:sldLayoutMkLst>
        </pc:sldLayoutChg>
        <pc:sldLayoutChg chg="setBg">
          <pc:chgData name="omar omar" userId="a63d4f008d2c9dcc" providerId="LiveId" clId="{0AABB04D-B262-4FFE-9F50-7D192B6A3604}" dt="2020-02-18T04:39:26.347" v="44"/>
          <pc:sldLayoutMkLst>
            <pc:docMk/>
            <pc:sldMasterMk cId="0" sldId="2147483648"/>
            <pc:sldLayoutMk cId="0" sldId="2147483658"/>
          </pc:sldLayoutMkLst>
        </pc:sldLayoutChg>
        <pc:sldLayoutChg chg="setBg">
          <pc:chgData name="omar omar" userId="a63d4f008d2c9dcc" providerId="LiveId" clId="{0AABB04D-B262-4FFE-9F50-7D192B6A3604}" dt="2020-02-18T04:39:26.347" v="44"/>
          <pc:sldLayoutMkLst>
            <pc:docMk/>
            <pc:sldMasterMk cId="0" sldId="2147483648"/>
            <pc:sldLayoutMk cId="0" sldId="2147483659"/>
          </pc:sldLayoutMkLst>
        </pc:sldLayoutChg>
        <pc:sldLayoutChg chg="setBg">
          <pc:chgData name="omar omar" userId="a63d4f008d2c9dcc" providerId="LiveId" clId="{0AABB04D-B262-4FFE-9F50-7D192B6A3604}" dt="2020-02-18T04:39:26.347" v="44"/>
          <pc:sldLayoutMkLst>
            <pc:docMk/>
            <pc:sldMasterMk cId="0" sldId="2147483648"/>
            <pc:sldLayoutMk cId="0" sldId="2147483661"/>
          </pc:sldLayoutMkLst>
        </pc:sldLayoutChg>
        <pc:sldLayoutChg chg="setBg">
          <pc:chgData name="omar omar" userId="a63d4f008d2c9dcc" providerId="LiveId" clId="{0AABB04D-B262-4FFE-9F50-7D192B6A3604}" dt="2020-02-18T04:39:26.347" v="44"/>
          <pc:sldLayoutMkLst>
            <pc:docMk/>
            <pc:sldMasterMk cId="0" sldId="2147483648"/>
            <pc:sldLayoutMk cId="0" sldId="2147483662"/>
          </pc:sldLayoutMkLst>
        </pc:sldLayoutChg>
        <pc:sldLayoutChg chg="setBg">
          <pc:chgData name="omar omar" userId="a63d4f008d2c9dcc" providerId="LiveId" clId="{0AABB04D-B262-4FFE-9F50-7D192B6A3604}" dt="2020-02-18T04:39:26.347" v="44"/>
          <pc:sldLayoutMkLst>
            <pc:docMk/>
            <pc:sldMasterMk cId="0" sldId="2147483648"/>
            <pc:sldLayoutMk cId="0" sldId="2147483664"/>
          </pc:sldLayoutMkLst>
        </pc:sldLayoutChg>
        <pc:sldLayoutChg chg="setBg">
          <pc:chgData name="omar omar" userId="a63d4f008d2c9dcc" providerId="LiveId" clId="{0AABB04D-B262-4FFE-9F50-7D192B6A3604}" dt="2020-02-18T04:39:26.347" v="44"/>
          <pc:sldLayoutMkLst>
            <pc:docMk/>
            <pc:sldMasterMk cId="0" sldId="2147483648"/>
            <pc:sldLayoutMk cId="0" sldId="2147483667"/>
          </pc:sldLayoutMkLst>
        </pc:sldLayoutChg>
        <pc:sldLayoutChg chg="setBg">
          <pc:chgData name="omar omar" userId="a63d4f008d2c9dcc" providerId="LiveId" clId="{0AABB04D-B262-4FFE-9F50-7D192B6A3604}" dt="2020-02-18T04:39:26.347" v="44"/>
          <pc:sldLayoutMkLst>
            <pc:docMk/>
            <pc:sldMasterMk cId="0" sldId="2147483648"/>
            <pc:sldLayoutMk cId="0" sldId="2147483668"/>
          </pc:sldLayoutMkLst>
        </pc:sldLayoutChg>
        <pc:sldLayoutChg chg="setBg">
          <pc:chgData name="omar omar" userId="a63d4f008d2c9dcc" providerId="LiveId" clId="{0AABB04D-B262-4FFE-9F50-7D192B6A3604}" dt="2020-02-18T04:39:26.347" v="44"/>
          <pc:sldLayoutMkLst>
            <pc:docMk/>
            <pc:sldMasterMk cId="0" sldId="2147483648"/>
            <pc:sldLayoutMk cId="0" sldId="2147483669"/>
          </pc:sldLayoutMkLst>
        </pc:sldLayoutChg>
        <pc:sldLayoutChg chg="setBg">
          <pc:chgData name="omar omar" userId="a63d4f008d2c9dcc" providerId="LiveId" clId="{0AABB04D-B262-4FFE-9F50-7D192B6A3604}" dt="2020-02-18T04:39:26.347" v="44"/>
          <pc:sldLayoutMkLst>
            <pc:docMk/>
            <pc:sldMasterMk cId="0" sldId="2147483648"/>
            <pc:sldLayoutMk cId="0" sldId="2147483670"/>
          </pc:sldLayoutMkLst>
        </pc:sldLayoutChg>
      </pc:sldMasterChg>
      <pc:sldMasterChg chg="setBg modSldLayout">
        <pc:chgData name="omar omar" userId="a63d4f008d2c9dcc" providerId="LiveId" clId="{0AABB04D-B262-4FFE-9F50-7D192B6A3604}" dt="2020-02-18T04:42:16.471" v="88"/>
        <pc:sldMasterMkLst>
          <pc:docMk/>
          <pc:sldMasterMk cId="2434408080" sldId="2147483671"/>
        </pc:sldMasterMkLst>
        <pc:sldLayoutChg chg="setBg">
          <pc:chgData name="omar omar" userId="a63d4f008d2c9dcc" providerId="LiveId" clId="{0AABB04D-B262-4FFE-9F50-7D192B6A3604}" dt="2020-02-18T04:42:16.471" v="88"/>
          <pc:sldLayoutMkLst>
            <pc:docMk/>
            <pc:sldMasterMk cId="2434408080" sldId="2147483671"/>
            <pc:sldLayoutMk cId="2412967430" sldId="2147483672"/>
          </pc:sldLayoutMkLst>
        </pc:sldLayoutChg>
        <pc:sldLayoutChg chg="setBg">
          <pc:chgData name="omar omar" userId="a63d4f008d2c9dcc" providerId="LiveId" clId="{0AABB04D-B262-4FFE-9F50-7D192B6A3604}" dt="2020-02-18T04:42:16.471" v="88"/>
          <pc:sldLayoutMkLst>
            <pc:docMk/>
            <pc:sldMasterMk cId="2434408080" sldId="2147483671"/>
            <pc:sldLayoutMk cId="3870704568" sldId="2147483673"/>
          </pc:sldLayoutMkLst>
        </pc:sldLayoutChg>
        <pc:sldLayoutChg chg="setBg">
          <pc:chgData name="omar omar" userId="a63d4f008d2c9dcc" providerId="LiveId" clId="{0AABB04D-B262-4FFE-9F50-7D192B6A3604}" dt="2020-02-18T04:42:16.471" v="88"/>
          <pc:sldLayoutMkLst>
            <pc:docMk/>
            <pc:sldMasterMk cId="2434408080" sldId="2147483671"/>
            <pc:sldLayoutMk cId="2267391223" sldId="2147483674"/>
          </pc:sldLayoutMkLst>
        </pc:sldLayoutChg>
        <pc:sldLayoutChg chg="setBg">
          <pc:chgData name="omar omar" userId="a63d4f008d2c9dcc" providerId="LiveId" clId="{0AABB04D-B262-4FFE-9F50-7D192B6A3604}" dt="2020-02-18T04:42:16.471" v="88"/>
          <pc:sldLayoutMkLst>
            <pc:docMk/>
            <pc:sldMasterMk cId="2434408080" sldId="2147483671"/>
            <pc:sldLayoutMk cId="1970168844" sldId="2147483675"/>
          </pc:sldLayoutMkLst>
        </pc:sldLayoutChg>
        <pc:sldLayoutChg chg="setBg">
          <pc:chgData name="omar omar" userId="a63d4f008d2c9dcc" providerId="LiveId" clId="{0AABB04D-B262-4FFE-9F50-7D192B6A3604}" dt="2020-02-18T04:42:16.471" v="88"/>
          <pc:sldLayoutMkLst>
            <pc:docMk/>
            <pc:sldMasterMk cId="2434408080" sldId="2147483671"/>
            <pc:sldLayoutMk cId="3145478292" sldId="2147483676"/>
          </pc:sldLayoutMkLst>
        </pc:sldLayoutChg>
        <pc:sldLayoutChg chg="setBg">
          <pc:chgData name="omar omar" userId="a63d4f008d2c9dcc" providerId="LiveId" clId="{0AABB04D-B262-4FFE-9F50-7D192B6A3604}" dt="2020-02-18T04:42:16.471" v="88"/>
          <pc:sldLayoutMkLst>
            <pc:docMk/>
            <pc:sldMasterMk cId="2434408080" sldId="2147483671"/>
            <pc:sldLayoutMk cId="3829758642" sldId="2147483677"/>
          </pc:sldLayoutMkLst>
        </pc:sldLayoutChg>
        <pc:sldLayoutChg chg="setBg">
          <pc:chgData name="omar omar" userId="a63d4f008d2c9dcc" providerId="LiveId" clId="{0AABB04D-B262-4FFE-9F50-7D192B6A3604}" dt="2020-02-18T04:42:16.471" v="88"/>
          <pc:sldLayoutMkLst>
            <pc:docMk/>
            <pc:sldMasterMk cId="2434408080" sldId="2147483671"/>
            <pc:sldLayoutMk cId="244213584" sldId="2147483678"/>
          </pc:sldLayoutMkLst>
        </pc:sldLayoutChg>
        <pc:sldLayoutChg chg="setBg">
          <pc:chgData name="omar omar" userId="a63d4f008d2c9dcc" providerId="LiveId" clId="{0AABB04D-B262-4FFE-9F50-7D192B6A3604}" dt="2020-02-18T04:42:16.471" v="88"/>
          <pc:sldLayoutMkLst>
            <pc:docMk/>
            <pc:sldMasterMk cId="2434408080" sldId="2147483671"/>
            <pc:sldLayoutMk cId="2579746836" sldId="2147483679"/>
          </pc:sldLayoutMkLst>
        </pc:sldLayoutChg>
        <pc:sldLayoutChg chg="setBg">
          <pc:chgData name="omar omar" userId="a63d4f008d2c9dcc" providerId="LiveId" clId="{0AABB04D-B262-4FFE-9F50-7D192B6A3604}" dt="2020-02-18T04:42:16.471" v="88"/>
          <pc:sldLayoutMkLst>
            <pc:docMk/>
            <pc:sldMasterMk cId="2434408080" sldId="2147483671"/>
            <pc:sldLayoutMk cId="2636386624" sldId="2147483680"/>
          </pc:sldLayoutMkLst>
        </pc:sldLayoutChg>
        <pc:sldLayoutChg chg="setBg">
          <pc:chgData name="omar omar" userId="a63d4f008d2c9dcc" providerId="LiveId" clId="{0AABB04D-B262-4FFE-9F50-7D192B6A3604}" dt="2020-02-18T04:42:16.471" v="88"/>
          <pc:sldLayoutMkLst>
            <pc:docMk/>
            <pc:sldMasterMk cId="2434408080" sldId="2147483671"/>
            <pc:sldLayoutMk cId="3769811046" sldId="2147483681"/>
          </pc:sldLayoutMkLst>
        </pc:sldLayoutChg>
        <pc:sldLayoutChg chg="setBg">
          <pc:chgData name="omar omar" userId="a63d4f008d2c9dcc" providerId="LiveId" clId="{0AABB04D-B262-4FFE-9F50-7D192B6A3604}" dt="2020-02-18T04:42:16.471" v="88"/>
          <pc:sldLayoutMkLst>
            <pc:docMk/>
            <pc:sldMasterMk cId="2434408080" sldId="2147483671"/>
            <pc:sldLayoutMk cId="575230660" sldId="214748368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F0D743B-0A76-4E6B-8092-88CEC8169A6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8D3ED7CA-6789-4BE6-BF4E-8D30A4F88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B4FBC8B5-1381-44CE-B74C-1E36D8973321}"/>
              </a:ext>
            </a:extLst>
          </p:cNvPr>
          <p:cNvSpPr>
            <a:spLocks noGrp="1"/>
          </p:cNvSpPr>
          <p:nvPr>
            <p:ph type="dt" sz="half" idx="10"/>
          </p:nvPr>
        </p:nvSpPr>
        <p:spPr/>
        <p:txBody>
          <a:bodyPr/>
          <a:lstStyle/>
          <a:p>
            <a:fld id="{4AAD347D-5ACD-4C99-B74B-A9C85AD731AF}"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3AA69A0A-65AC-4F60-9F20-C4AE66627475}"/>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A7EDC6A1-2828-4970-9D42-76956615D6CE}"/>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296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5F0716-5FC1-41F6-B5FC-23C86ABFAA36}"/>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057E30F0-C79F-4E05-A9BC-B66220598B3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38D7B59-E1FC-4E3E-AF87-62D78BF6E06C}"/>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FFB13C42-3E9F-4720-90D2-E47A8707AF8C}"/>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80871CEB-CBE3-4259-925C-93A134A2A992}"/>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6981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9A7E514-93DC-4BCD-B09B-AEF75E6350B9}"/>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415E0C9B-603F-4CC2-8398-1D3FC92410A8}"/>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D3DA4B6-9DB9-42B1-BA81-A6812BA7821F}"/>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689C2915-8F18-4E7B-ABD7-1FBDCBCDB223}"/>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0913845A-FC4E-4935-BF24-FE9030820AD8}"/>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7523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EC00EA-7772-44A5-AC21-56A48C8B25F1}"/>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5DC85828-0DFB-4D58-862A-A6B73C26C7F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4BAC114C-5FD0-46C9-9376-8B488484FCA8}"/>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C5A07D3A-B4CA-4A3E-BD33-3EA72BA6DDB2}"/>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C2345CC3-9510-4A14-8A8B-95BBE0A08FC0}"/>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7070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8F800F1-48E2-4AE6-955F-C5348991E613}"/>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42360A4D-F311-4A6C-A88A-F5C9D0EC9B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D0FF3069-053F-48BB-B48E-0B1575ADBD20}"/>
              </a:ext>
            </a:extLst>
          </p:cNvPr>
          <p:cNvSpPr>
            <a:spLocks noGrp="1"/>
          </p:cNvSpPr>
          <p:nvPr>
            <p:ph type="dt" sz="half" idx="10"/>
          </p:nvPr>
        </p:nvSpPr>
        <p:spPr/>
        <p:txBody>
          <a:bodyPr/>
          <a:lstStyle/>
          <a:p>
            <a:fld id="{9796027F-7875-4030-9381-8BD8C4F21935}"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DB3566E5-492F-46EA-AC2C-B3AC228E3233}"/>
              </a:ext>
            </a:extLst>
          </p:cNvPr>
          <p:cNvSpPr>
            <a:spLocks noGrp="1"/>
          </p:cNvSpPr>
          <p:nvPr>
            <p:ph type="ftr" sz="quarter" idx="11"/>
          </p:nvPr>
        </p:nvSpPr>
        <p:spPr/>
        <p:txBody>
          <a:bodyPr/>
          <a:lstStyle/>
          <a:p>
            <a:endParaRPr lang="en-US" dirty="0"/>
          </a:p>
        </p:txBody>
      </p:sp>
      <p:sp>
        <p:nvSpPr>
          <p:cNvPr id="6" name="عنصر نائب لرقم الشريحة 5">
            <a:extLst>
              <a:ext uri="{FF2B5EF4-FFF2-40B4-BE49-F238E27FC236}">
                <a16:creationId xmlns:a16="http://schemas.microsoft.com/office/drawing/2014/main" id="{3F710752-6020-4A97-ADBD-B6E7DA28347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67391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83437F-C6E4-4F53-BA22-1A4C4ACE495A}"/>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2BD7F151-940C-4F51-ADD8-F08DF7AEF52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28C79C93-674A-4409-8FFA-31E90916BD91}"/>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E46FB443-C65F-4A08-AE42-3827EBE031FF}"/>
              </a:ext>
            </a:extLst>
          </p:cNvPr>
          <p:cNvSpPr>
            <a:spLocks noGrp="1"/>
          </p:cNvSpPr>
          <p:nvPr>
            <p:ph type="dt" sz="half" idx="10"/>
          </p:nvPr>
        </p:nvSpPr>
        <p:spPr/>
        <p:txBody>
          <a:bodyPr/>
          <a:lstStyle/>
          <a:p>
            <a:fld id="{9796027F-7875-4030-9381-8BD8C4F21935}" type="datetimeFigureOut">
              <a:rPr lang="en-US" smtClean="0"/>
              <a:t>2/18/2020</a:t>
            </a:fld>
            <a:endParaRPr lang="en-US" dirty="0"/>
          </a:p>
        </p:txBody>
      </p:sp>
      <p:sp>
        <p:nvSpPr>
          <p:cNvPr id="6" name="عنصر نائب للتذييل 5">
            <a:extLst>
              <a:ext uri="{FF2B5EF4-FFF2-40B4-BE49-F238E27FC236}">
                <a16:creationId xmlns:a16="http://schemas.microsoft.com/office/drawing/2014/main" id="{1B6832E6-E360-48C4-BE2A-A67C7B11F09C}"/>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AA7CD83C-C1EA-4BCF-9509-BCBF5CCA897D}"/>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7016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951EEE4-79E0-4585-A108-C38A48DCA8C9}"/>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11A45326-B918-4707-B6AE-7BE3EF1D9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5791D66-29A5-4D8A-9AAF-CE8394AEF09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40A9F479-7C8D-4572-9E0F-23E2BBD630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09342F6-F4A7-4318-B0DC-A9AA2921F239}"/>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CBF5A188-688F-4E31-86F5-1984BAF07CC8}"/>
              </a:ext>
            </a:extLst>
          </p:cNvPr>
          <p:cNvSpPr>
            <a:spLocks noGrp="1"/>
          </p:cNvSpPr>
          <p:nvPr>
            <p:ph type="dt" sz="half" idx="10"/>
          </p:nvPr>
        </p:nvSpPr>
        <p:spPr/>
        <p:txBody>
          <a:bodyPr/>
          <a:lstStyle/>
          <a:p>
            <a:fld id="{9796027F-7875-4030-9381-8BD8C4F21935}" type="datetimeFigureOut">
              <a:rPr lang="en-US" smtClean="0"/>
              <a:t>2/18/2020</a:t>
            </a:fld>
            <a:endParaRPr lang="en-US" dirty="0"/>
          </a:p>
        </p:txBody>
      </p:sp>
      <p:sp>
        <p:nvSpPr>
          <p:cNvPr id="8" name="عنصر نائب للتذييل 7">
            <a:extLst>
              <a:ext uri="{FF2B5EF4-FFF2-40B4-BE49-F238E27FC236}">
                <a16:creationId xmlns:a16="http://schemas.microsoft.com/office/drawing/2014/main" id="{5B7CAC2D-DDC1-47F9-9E16-3109FC55C79F}"/>
              </a:ext>
            </a:extLst>
          </p:cNvPr>
          <p:cNvSpPr>
            <a:spLocks noGrp="1"/>
          </p:cNvSpPr>
          <p:nvPr>
            <p:ph type="ftr" sz="quarter" idx="11"/>
          </p:nvPr>
        </p:nvSpPr>
        <p:spPr/>
        <p:txBody>
          <a:bodyPr/>
          <a:lstStyle/>
          <a:p>
            <a:endParaRPr lang="en-US" dirty="0"/>
          </a:p>
        </p:txBody>
      </p:sp>
      <p:sp>
        <p:nvSpPr>
          <p:cNvPr id="9" name="عنصر نائب لرقم الشريحة 8">
            <a:extLst>
              <a:ext uri="{FF2B5EF4-FFF2-40B4-BE49-F238E27FC236}">
                <a16:creationId xmlns:a16="http://schemas.microsoft.com/office/drawing/2014/main" id="{40683408-923D-48BA-BFFC-D84864DA2A9F}"/>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4547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1B53AE-E57E-4D56-BC63-52D85B3F209B}"/>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42511E15-5379-4C7F-870D-AC1645C8DFFD}"/>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4" name="عنصر نائب للتذييل 3">
            <a:extLst>
              <a:ext uri="{FF2B5EF4-FFF2-40B4-BE49-F238E27FC236}">
                <a16:creationId xmlns:a16="http://schemas.microsoft.com/office/drawing/2014/main" id="{59F3CFA8-8DCB-43F9-91D0-0177B0496D60}"/>
              </a:ext>
            </a:extLst>
          </p:cNvPr>
          <p:cNvSpPr>
            <a:spLocks noGrp="1"/>
          </p:cNvSpPr>
          <p:nvPr>
            <p:ph type="ftr" sz="quarter" idx="11"/>
          </p:nvPr>
        </p:nvSpPr>
        <p:spPr/>
        <p:txBody>
          <a:bodyPr/>
          <a:lstStyle/>
          <a:p>
            <a:endParaRPr lang="en-US" dirty="0"/>
          </a:p>
        </p:txBody>
      </p:sp>
      <p:sp>
        <p:nvSpPr>
          <p:cNvPr id="5" name="عنصر نائب لرقم الشريحة 4">
            <a:extLst>
              <a:ext uri="{FF2B5EF4-FFF2-40B4-BE49-F238E27FC236}">
                <a16:creationId xmlns:a16="http://schemas.microsoft.com/office/drawing/2014/main" id="{55345241-A309-4BAB-AA2B-F0459BFBD2B9}"/>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2975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E05C7F2-6863-4CCF-9BD1-BAC741A4E525}"/>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3" name="عنصر نائب للتذييل 2">
            <a:extLst>
              <a:ext uri="{FF2B5EF4-FFF2-40B4-BE49-F238E27FC236}">
                <a16:creationId xmlns:a16="http://schemas.microsoft.com/office/drawing/2014/main" id="{9D9CD2A5-3E4E-443A-B7B7-C44ABE0ED9E4}"/>
              </a:ext>
            </a:extLst>
          </p:cNvPr>
          <p:cNvSpPr>
            <a:spLocks noGrp="1"/>
          </p:cNvSpPr>
          <p:nvPr>
            <p:ph type="ftr" sz="quarter" idx="11"/>
          </p:nvPr>
        </p:nvSpPr>
        <p:spPr/>
        <p:txBody>
          <a:bodyPr/>
          <a:lstStyle/>
          <a:p>
            <a:endParaRPr lang="en-US" dirty="0"/>
          </a:p>
        </p:txBody>
      </p:sp>
      <p:sp>
        <p:nvSpPr>
          <p:cNvPr id="4" name="عنصر نائب لرقم الشريحة 3">
            <a:extLst>
              <a:ext uri="{FF2B5EF4-FFF2-40B4-BE49-F238E27FC236}">
                <a16:creationId xmlns:a16="http://schemas.microsoft.com/office/drawing/2014/main" id="{D315EC89-DCCA-420F-88DB-E0FB8076065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421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E48B96D-9CC4-4CF1-ACF4-F3638E4ED98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8F24D6E4-EF5B-4C02-87B6-76C0184945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BB3B12CB-C2AC-4C73-9C2F-480CEAD11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CA6BF0EF-1958-4EF9-AC3B-CE275CBF831A}"/>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6" name="عنصر نائب للتذييل 5">
            <a:extLst>
              <a:ext uri="{FF2B5EF4-FFF2-40B4-BE49-F238E27FC236}">
                <a16:creationId xmlns:a16="http://schemas.microsoft.com/office/drawing/2014/main" id="{5B5EF3BE-C764-4D0D-89CD-29A49BEE2BB8}"/>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A3B7800C-3594-4FFF-A4FF-62A952CF94AE}"/>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7974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1BAF36-CD24-4BE1-BEDF-F982C35F065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221E4562-FEB1-49E0-B48A-378287EB0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86CABDA0-0AA9-44AB-9B8D-03AD4074D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A497840-EE2D-4901-B20F-063F7CAF6719}"/>
              </a:ext>
            </a:extLst>
          </p:cNvPr>
          <p:cNvSpPr>
            <a:spLocks noGrp="1"/>
          </p:cNvSpPr>
          <p:nvPr>
            <p:ph type="dt" sz="half" idx="10"/>
          </p:nvPr>
        </p:nvSpPr>
        <p:spPr/>
        <p:txBody>
          <a:bodyPr/>
          <a:lstStyle/>
          <a:p>
            <a:fld id="{4509A250-FF31-4206-8172-F9D3106AACB1}" type="datetimeFigureOut">
              <a:rPr lang="en-US" smtClean="0"/>
              <a:t>2/18/2020</a:t>
            </a:fld>
            <a:endParaRPr lang="en-US" dirty="0"/>
          </a:p>
        </p:txBody>
      </p:sp>
      <p:sp>
        <p:nvSpPr>
          <p:cNvPr id="6" name="عنصر نائب للتذييل 5">
            <a:extLst>
              <a:ext uri="{FF2B5EF4-FFF2-40B4-BE49-F238E27FC236}">
                <a16:creationId xmlns:a16="http://schemas.microsoft.com/office/drawing/2014/main" id="{6E09BDFD-DB8F-4F7C-84CF-2296BEECB973}"/>
              </a:ext>
            </a:extLst>
          </p:cNvPr>
          <p:cNvSpPr>
            <a:spLocks noGrp="1"/>
          </p:cNvSpPr>
          <p:nvPr>
            <p:ph type="ftr" sz="quarter" idx="11"/>
          </p:nvPr>
        </p:nvSpPr>
        <p:spPr/>
        <p:txBody>
          <a:bodyPr/>
          <a:lstStyle/>
          <a:p>
            <a:endParaRPr lang="en-US" dirty="0"/>
          </a:p>
        </p:txBody>
      </p:sp>
      <p:sp>
        <p:nvSpPr>
          <p:cNvPr id="7" name="عنصر نائب لرقم الشريحة 6">
            <a:extLst>
              <a:ext uri="{FF2B5EF4-FFF2-40B4-BE49-F238E27FC236}">
                <a16:creationId xmlns:a16="http://schemas.microsoft.com/office/drawing/2014/main" id="{73F00BA4-90DC-4D2E-841A-83730BFF3349}"/>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3638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3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96622F9-8477-4AA6-ACEE-B86614D6C78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B9A62DB0-8985-437D-980C-DDEA75F824A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6B6DE088-C1AA-4564-83F8-60359F24240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AD347D-5ACD-4C99-B74B-A9C85AD731AF}" type="datetimeFigureOut">
              <a:rPr lang="en-US" smtClean="0"/>
              <a:t>2/18/2020</a:t>
            </a:fld>
            <a:endParaRPr lang="en-US" dirty="0"/>
          </a:p>
        </p:txBody>
      </p:sp>
      <p:sp>
        <p:nvSpPr>
          <p:cNvPr id="5" name="عنصر نائب للتذييل 4">
            <a:extLst>
              <a:ext uri="{FF2B5EF4-FFF2-40B4-BE49-F238E27FC236}">
                <a16:creationId xmlns:a16="http://schemas.microsoft.com/office/drawing/2014/main" id="{869FACD5-FBAD-473C-837D-97F44ABA67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a:extLst>
              <a:ext uri="{FF2B5EF4-FFF2-40B4-BE49-F238E27FC236}">
                <a16:creationId xmlns:a16="http://schemas.microsoft.com/office/drawing/2014/main" id="{E141E2BA-21EC-4FE1-8CF2-549DF2A5A02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43440808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lmrsal.com/post/744172" TargetMode="External"/><Relationship Id="rId2" Type="http://schemas.openxmlformats.org/officeDocument/2006/relationships/hyperlink" Target="https://www.almrsal.com/post/716650"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237700-CD25-489C-8854-633298FA6EEA}"/>
              </a:ext>
            </a:extLst>
          </p:cNvPr>
          <p:cNvSpPr>
            <a:spLocks noGrp="1"/>
          </p:cNvSpPr>
          <p:nvPr>
            <p:ph type="ctrTitle"/>
          </p:nvPr>
        </p:nvSpPr>
        <p:spPr/>
        <p:txBody>
          <a:bodyPr/>
          <a:lstStyle/>
          <a:p>
            <a:endParaRPr lang="ar-SA"/>
          </a:p>
        </p:txBody>
      </p:sp>
      <p:sp>
        <p:nvSpPr>
          <p:cNvPr id="3" name="عنوان فرعي 2">
            <a:extLst>
              <a:ext uri="{FF2B5EF4-FFF2-40B4-BE49-F238E27FC236}">
                <a16:creationId xmlns:a16="http://schemas.microsoft.com/office/drawing/2014/main" id="{AEE1DCF1-F951-48DC-A854-26E65F59C356}"/>
              </a:ext>
            </a:extLst>
          </p:cNvPr>
          <p:cNvSpPr>
            <a:spLocks noGrp="1"/>
          </p:cNvSpPr>
          <p:nvPr>
            <p:ph type="subTitle" idx="1"/>
          </p:nvPr>
        </p:nvSpPr>
        <p:spPr/>
        <p:txBody>
          <a:bodyPr/>
          <a:lstStyle/>
          <a:p>
            <a:endParaRPr lang="ar-SA"/>
          </a:p>
        </p:txBody>
      </p:sp>
      <p:pic>
        <p:nvPicPr>
          <p:cNvPr id="4" name="صورة 3">
            <a:extLst>
              <a:ext uri="{FF2B5EF4-FFF2-40B4-BE49-F238E27FC236}">
                <a16:creationId xmlns:a16="http://schemas.microsoft.com/office/drawing/2014/main" id="{FB1B6723-2450-4F4C-AEE4-5C958380F98E}"/>
              </a:ext>
            </a:extLst>
          </p:cNvPr>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71012" y="392623"/>
            <a:ext cx="4954236" cy="5834270"/>
          </a:xfrm>
          <a:prstGeom prst="rect">
            <a:avLst/>
          </a:prstGeom>
        </p:spPr>
      </p:pic>
    </p:spTree>
    <p:extLst>
      <p:ext uri="{BB962C8B-B14F-4D97-AF65-F5344CB8AC3E}">
        <p14:creationId xmlns:p14="http://schemas.microsoft.com/office/powerpoint/2010/main" val="3263642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DF0DEEE-4AD8-4B62-8E7C-2CD41E5B25C1}"/>
              </a:ext>
            </a:extLst>
          </p:cNvPr>
          <p:cNvSpPr>
            <a:spLocks noGrp="1"/>
          </p:cNvSpPr>
          <p:nvPr>
            <p:ph idx="1"/>
          </p:nvPr>
        </p:nvSpPr>
        <p:spPr>
          <a:xfrm>
            <a:off x="1113622" y="426483"/>
            <a:ext cx="10515600" cy="4351338"/>
          </a:xfrm>
        </p:spPr>
        <p:txBody>
          <a:bodyPr>
            <a:noAutofit/>
          </a:bodyPr>
          <a:lstStyle/>
          <a:p>
            <a:pPr marL="0" indent="0">
              <a:buNone/>
            </a:pPr>
            <a:r>
              <a:rPr lang="ar-SA" sz="4400" b="1" dirty="0">
                <a:solidFill>
                  <a:schemeClr val="accent5">
                    <a:lumMod val="50000"/>
                  </a:schemeClr>
                </a:solidFill>
                <a:latin typeface="Adobe Arabic" panose="02040503050201020203" pitchFamily="18" charset="-78"/>
                <a:cs typeface="Adobe Arabic" panose="02040503050201020203" pitchFamily="18" charset="-78"/>
              </a:rPr>
              <a:t>رائد/ة النشاط الطلابي</a:t>
            </a:r>
          </a:p>
          <a:p>
            <a:pPr lvl="0"/>
            <a:r>
              <a:rPr lang="ar-SA" sz="2400" dirty="0">
                <a:latin typeface="Adobe Arabic" panose="02040503050201020203" pitchFamily="18" charset="-78"/>
                <a:cs typeface="Adobe Arabic" panose="02040503050201020203" pitchFamily="18" charset="-78"/>
              </a:rPr>
              <a:t>تضمين برامج النشاط الطلابي لبرامج داعمة للنظام والترتيب  .</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استغلال أوقات النشاط في تنفيذ برامج تخدم قيمة النظام والترتيب . </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رعاية ميول الطلبة تجاه النظام والترتيب خلال برامج النشاط المختلفة وتوجيهها</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إدراج قيمة النظام والترتيب ضمن فعاليات أسبوع النظافة والبرامج ذات العلاقة.</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حث رواد الفصول وجماعات النشاط على التفاعل مع محتوى قيمة النظام والترتيب والمشاركة في رعايته وملاحظتها وتعزيزها</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التواصل مع الاسر لعقد برامج تعزز قيمة النظام والترتيب.</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عقد مجالس للأسر لفتح نوافذ الحوار الهادف بين الاسر والابناء .</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التعاون مع إدارة المدرسة لتحقيق الهدف المنشود من قيمة النظام والترتيب.</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تزويد المرشد/ة الطلابي بالمرئيات حول سلوك الطلاب/الطالبات من خلال ممارستهم  للنشاط المدرسي.</a:t>
            </a:r>
            <a:endParaRPr lang="en-US" sz="2400" dirty="0">
              <a:latin typeface="Adobe Arabic" panose="02040503050201020203" pitchFamily="18" charset="-78"/>
              <a:cs typeface="Adobe Arabic" panose="02040503050201020203" pitchFamily="18" charset="-78"/>
            </a:endParaRPr>
          </a:p>
          <a:p>
            <a:r>
              <a:rPr lang="ar-SA" sz="2400" dirty="0">
                <a:latin typeface="Adobe Arabic" panose="02040503050201020203" pitchFamily="18" charset="-78"/>
                <a:cs typeface="Adobe Arabic" panose="02040503050201020203" pitchFamily="18" charset="-78"/>
              </a:rPr>
              <a:t>إعداد تقارير دورية لتفاعل الطلاب / الطالبات مع أهداف البرنامج بالتعاون مع اللجنة ورفعها للجهات المختصة بعد اعتمادها من قبل الإدارة المدرسية .</a:t>
            </a:r>
          </a:p>
        </p:txBody>
      </p:sp>
    </p:spTree>
    <p:extLst>
      <p:ext uri="{BB962C8B-B14F-4D97-AF65-F5344CB8AC3E}">
        <p14:creationId xmlns:p14="http://schemas.microsoft.com/office/powerpoint/2010/main" val="310553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AE9942C5-AB15-40A4-9D62-89F69F4B45F5}"/>
              </a:ext>
            </a:extLst>
          </p:cNvPr>
          <p:cNvSpPr>
            <a:spLocks noGrp="1"/>
          </p:cNvSpPr>
          <p:nvPr>
            <p:ph idx="1"/>
          </p:nvPr>
        </p:nvSpPr>
        <p:spPr>
          <a:xfrm>
            <a:off x="728031" y="679871"/>
            <a:ext cx="10515600" cy="4351338"/>
          </a:xfrm>
        </p:spPr>
        <p:txBody>
          <a:bodyPr>
            <a:noAutofit/>
          </a:bodyPr>
          <a:lstStyle/>
          <a:p>
            <a:pPr marL="0" indent="0">
              <a:buNone/>
            </a:pPr>
            <a:r>
              <a:rPr lang="ar-SA" b="1" dirty="0">
                <a:solidFill>
                  <a:schemeClr val="accent5">
                    <a:lumMod val="50000"/>
                  </a:schemeClr>
                </a:solidFill>
                <a:latin typeface="Adobe Arabic" panose="02040503050201020203" pitchFamily="18" charset="-78"/>
                <a:cs typeface="Adobe Arabic" panose="02040503050201020203" pitchFamily="18" charset="-78"/>
              </a:rPr>
              <a:t>منسق / ـة الأمن والسلامة</a:t>
            </a:r>
          </a:p>
          <a:p>
            <a:pPr lvl="0"/>
            <a:r>
              <a:rPr lang="ar-SA" dirty="0">
                <a:latin typeface="Adobe Arabic" panose="02040503050201020203" pitchFamily="18" charset="-78"/>
                <a:cs typeface="Adobe Arabic" panose="02040503050201020203" pitchFamily="18" charset="-78"/>
              </a:rPr>
              <a:t>متابعة جميع اشتراطات الامن والسلامة بالمدرسة.</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تدريب الطلاب / الطالبات على وسائل الامن والسلامة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نشر الوعي والتثقيف في مجالات الطوارئ والأمن والسلامة داخل المدرسة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تنفيذ وتدريب الطلاب/ الطالبات على عملية الاخلاء دون التدافع والفوضى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المشاركة الفاعلة في البرنامج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تزويد المرشد/ة الطلابي بالمرئيات حول سلوك الطلاب/ الطالبات من خلال ما تم ملاحظته على سلوكهم .</a:t>
            </a:r>
            <a:endParaRPr lang="en-US" dirty="0">
              <a:latin typeface="Adobe Arabic" panose="02040503050201020203" pitchFamily="18" charset="-78"/>
              <a:cs typeface="Adobe Arabic" panose="02040503050201020203" pitchFamily="18" charset="-78"/>
            </a:endParaRPr>
          </a:p>
          <a:p>
            <a:r>
              <a:rPr lang="ar-SA" dirty="0">
                <a:latin typeface="Adobe Arabic" panose="02040503050201020203" pitchFamily="18" charset="-78"/>
                <a:cs typeface="Adobe Arabic" panose="02040503050201020203" pitchFamily="18" charset="-78"/>
              </a:rPr>
              <a:t>إعداد تقارير دورية لتفاعل الطلاب / الطالبات مع أهداف قيمة النظام والترتيب بالتعاون مع اللجنة ورفعها للجهات المختصة بعد اعتمادها من قبل الإدارة المدرسية .</a:t>
            </a:r>
          </a:p>
        </p:txBody>
      </p:sp>
    </p:spTree>
    <p:extLst>
      <p:ext uri="{BB962C8B-B14F-4D97-AF65-F5344CB8AC3E}">
        <p14:creationId xmlns:p14="http://schemas.microsoft.com/office/powerpoint/2010/main" val="141154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31952D-80D5-476F-A321-ABE53FB1E80E}"/>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BF2ECE3D-1350-4505-8434-8C6754ADE83D}"/>
              </a:ext>
            </a:extLst>
          </p:cNvPr>
          <p:cNvSpPr>
            <a:spLocks noGrp="1"/>
          </p:cNvSpPr>
          <p:nvPr>
            <p:ph idx="1"/>
          </p:nvPr>
        </p:nvSpPr>
        <p:spPr/>
        <p:txBody>
          <a:bodyPr>
            <a:noAutofit/>
          </a:bodyPr>
          <a:lstStyle/>
          <a:p>
            <a:pPr marL="0" indent="0">
              <a:buNone/>
            </a:pPr>
            <a:r>
              <a:rPr lang="ar-SA" sz="3600" b="1" dirty="0">
                <a:solidFill>
                  <a:schemeClr val="accent5">
                    <a:lumMod val="50000"/>
                  </a:schemeClr>
                </a:solidFill>
                <a:latin typeface="Adobe Arabic" panose="02040503050201020203" pitchFamily="18" charset="-78"/>
                <a:cs typeface="Adobe Arabic" panose="02040503050201020203" pitchFamily="18" charset="-78"/>
              </a:rPr>
              <a:t>منسق/ـة خدمات الطلاب</a:t>
            </a:r>
          </a:p>
          <a:p>
            <a:pPr lvl="0"/>
            <a:r>
              <a:rPr lang="ar-SA" sz="3600" dirty="0">
                <a:latin typeface="Adobe Arabic" panose="02040503050201020203" pitchFamily="18" charset="-78"/>
                <a:cs typeface="Adobe Arabic" panose="02040503050201020203" pitchFamily="18" charset="-78"/>
              </a:rPr>
              <a:t>الاشراف على النقل المدرسي ومتابعة صعود الطالب/ الطالبات وتنظيمهم وعدم التدافع .</a:t>
            </a:r>
            <a:endParaRPr lang="en-US" sz="3600"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متابعة المشرف/ـة المسؤولة عن النقل المدرسي.</a:t>
            </a:r>
            <a:endParaRPr lang="en-US" sz="3600"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التنسيق مع المدرسة في تنظيم الطلاب /الطالبات وتدريبهم على ذلك اثناء الصعود والنزول من الحافلة .</a:t>
            </a:r>
            <a:endParaRPr lang="en-US" sz="3600" dirty="0">
              <a:latin typeface="Adobe Arabic" panose="02040503050201020203" pitchFamily="18" charset="-78"/>
              <a:cs typeface="Adobe Arabic" panose="02040503050201020203" pitchFamily="18" charset="-78"/>
            </a:endParaRPr>
          </a:p>
          <a:p>
            <a:r>
              <a:rPr lang="ar-SA" sz="3600" dirty="0">
                <a:latin typeface="Adobe Arabic" panose="02040503050201020203" pitchFamily="18" charset="-78"/>
                <a:cs typeface="Adobe Arabic" panose="02040503050201020203" pitchFamily="18" charset="-78"/>
              </a:rPr>
              <a:t>إعداد تقارير دورية لتفاعل الطلاب / الطالبات مع أهداف قيمة النظام والترتيب بالتعاون مع اللجنة ورفعها للجهات المختصة بعد اعتمادها من قبل الإدارة المدرسية  .</a:t>
            </a:r>
          </a:p>
        </p:txBody>
      </p:sp>
    </p:spTree>
    <p:extLst>
      <p:ext uri="{BB962C8B-B14F-4D97-AF65-F5344CB8AC3E}">
        <p14:creationId xmlns:p14="http://schemas.microsoft.com/office/powerpoint/2010/main" val="262507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4F33B5F-4DF7-41EF-8DAB-95B50B4EEB76}"/>
              </a:ext>
            </a:extLst>
          </p:cNvPr>
          <p:cNvSpPr>
            <a:spLocks noGrp="1"/>
          </p:cNvSpPr>
          <p:nvPr>
            <p:ph idx="1"/>
          </p:nvPr>
        </p:nvSpPr>
        <p:spPr>
          <a:xfrm>
            <a:off x="1080571" y="118011"/>
            <a:ext cx="10515600" cy="4351338"/>
          </a:xfrm>
        </p:spPr>
        <p:txBody>
          <a:bodyPr>
            <a:noAutofit/>
          </a:bodyPr>
          <a:lstStyle/>
          <a:p>
            <a:pPr marL="0" indent="0">
              <a:buNone/>
            </a:pPr>
            <a:r>
              <a:rPr lang="ar-SA" sz="2400" b="1" dirty="0">
                <a:solidFill>
                  <a:schemeClr val="accent5">
                    <a:lumMod val="50000"/>
                  </a:schemeClr>
                </a:solidFill>
              </a:rPr>
              <a:t>المعلم / ـة</a:t>
            </a:r>
          </a:p>
          <a:p>
            <a:pPr lvl="0"/>
            <a:r>
              <a:rPr lang="ar-SA" sz="2400" dirty="0"/>
              <a:t>المساهمة في نشر الوعي لدى الطلاب /الطالبات عن أهمية النظام والترتيب .</a:t>
            </a:r>
            <a:endParaRPr lang="en-US" sz="2400" dirty="0"/>
          </a:p>
          <a:p>
            <a:pPr lvl="0"/>
            <a:r>
              <a:rPr lang="ar-SA" sz="2400" dirty="0"/>
              <a:t>الحضور المبكر للمدرسة  وحضور جميع الحصص دون تأخر </a:t>
            </a:r>
            <a:endParaRPr lang="en-US" sz="2400" dirty="0"/>
          </a:p>
          <a:p>
            <a:pPr lvl="0"/>
            <a:r>
              <a:rPr lang="ar-SA" sz="2400" dirty="0"/>
              <a:t>المحافظة على الهدوء داخل الصف وتهدئة الطلاب/ الطالبات  واحترام لوائح وأنظمة المدرسة .</a:t>
            </a:r>
            <a:endParaRPr lang="en-US" sz="2400" dirty="0"/>
          </a:p>
          <a:p>
            <a:pPr lvl="0"/>
            <a:r>
              <a:rPr lang="ar-SA" sz="2400" dirty="0"/>
              <a:t>احترام الوقت  .</a:t>
            </a:r>
            <a:endParaRPr lang="en-US" sz="2400" dirty="0"/>
          </a:p>
          <a:p>
            <a:pPr lvl="0"/>
            <a:r>
              <a:rPr lang="ar-SA" sz="2400" dirty="0"/>
              <a:t>طرح منافسات بين الطلاب والطالبات لخلق روح التنافس الإيجابي .</a:t>
            </a:r>
            <a:endParaRPr lang="en-US" sz="2400" dirty="0"/>
          </a:p>
          <a:p>
            <a:pPr lvl="0"/>
            <a:r>
              <a:rPr lang="ar-SA" sz="2400" dirty="0"/>
              <a:t>ترشيح الطلاب/ الطالبات المميزين وتعزيزهم  .</a:t>
            </a:r>
            <a:endParaRPr lang="en-US" sz="2400" dirty="0"/>
          </a:p>
          <a:p>
            <a:pPr lvl="0"/>
            <a:r>
              <a:rPr lang="ar-SA" sz="2400" dirty="0"/>
              <a:t>سهولة التعامل مع الطلاب/ الطالبات وحل المشكلات </a:t>
            </a:r>
            <a:endParaRPr lang="en-US" sz="2400" dirty="0"/>
          </a:p>
          <a:p>
            <a:pPr lvl="0"/>
            <a:r>
              <a:rPr lang="ar-SA" sz="2400" dirty="0"/>
              <a:t>الاسهام في تعزيز قيمة النظام والترتيب عن طريق تقديم مدعمات معنوية </a:t>
            </a:r>
            <a:endParaRPr lang="en-US" sz="2400" dirty="0"/>
          </a:p>
          <a:p>
            <a:pPr lvl="0"/>
            <a:r>
              <a:rPr lang="ar-SA" sz="2400" dirty="0"/>
              <a:t>توزيع الأنشطة على الطلاب / الطالبات وتعويدهم ترتيب الأولويات.</a:t>
            </a:r>
            <a:endParaRPr lang="en-US" sz="2400" dirty="0"/>
          </a:p>
          <a:p>
            <a:pPr lvl="0"/>
            <a:r>
              <a:rPr lang="ar-SA" sz="2400" dirty="0"/>
              <a:t>التواصل مع المرشد/ة الطلابي لتعزيز السلوكيات الإيجابية </a:t>
            </a:r>
            <a:endParaRPr lang="en-US" sz="2400" dirty="0"/>
          </a:p>
          <a:p>
            <a:pPr lvl="0"/>
            <a:r>
              <a:rPr lang="ar-SA" sz="2400" dirty="0"/>
              <a:t>الاشراف على دخول الطلاب/ الطالبات الحصص وانصرافهم </a:t>
            </a:r>
            <a:endParaRPr lang="en-US" sz="2400" dirty="0"/>
          </a:p>
          <a:p>
            <a:pPr lvl="0"/>
            <a:r>
              <a:rPr lang="ar-SA" sz="2400" dirty="0"/>
              <a:t>القدوة الحسنة من حيث السلوك والمظهر الخارجي .</a:t>
            </a:r>
            <a:endParaRPr lang="en-US" sz="2400" dirty="0"/>
          </a:p>
          <a:p>
            <a:pPr lvl="0"/>
            <a:r>
              <a:rPr lang="ar-SA" sz="2400" dirty="0"/>
              <a:t>إعداد تقارير دورية لتفاعل الطلاب مع أهداف البرنامج بالتعاون مع اللجنة ورفعها للجهات المختصة بعد اعتمادها من قبل الإدارة المدرسية .</a:t>
            </a:r>
            <a:endParaRPr lang="en-US" sz="2400" dirty="0"/>
          </a:p>
          <a:p>
            <a:endParaRPr lang="ar-SA" sz="2400" dirty="0"/>
          </a:p>
        </p:txBody>
      </p:sp>
    </p:spTree>
    <p:extLst>
      <p:ext uri="{BB962C8B-B14F-4D97-AF65-F5344CB8AC3E}">
        <p14:creationId xmlns:p14="http://schemas.microsoft.com/office/powerpoint/2010/main" val="1217544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1BDD257-6744-4AE4-8AD2-DF5598FF6D45}"/>
              </a:ext>
            </a:extLst>
          </p:cNvPr>
          <p:cNvSpPr>
            <a:spLocks noGrp="1"/>
          </p:cNvSpPr>
          <p:nvPr>
            <p:ph idx="1"/>
          </p:nvPr>
        </p:nvSpPr>
        <p:spPr>
          <a:xfrm>
            <a:off x="1256841" y="955293"/>
            <a:ext cx="10515600" cy="4351338"/>
          </a:xfrm>
        </p:spPr>
        <p:txBody>
          <a:bodyPr>
            <a:normAutofit/>
          </a:bodyPr>
          <a:lstStyle/>
          <a:p>
            <a:pPr marL="0" indent="0">
              <a:buNone/>
            </a:pPr>
            <a:r>
              <a:rPr lang="ar-SA" sz="3200" b="1" dirty="0">
                <a:solidFill>
                  <a:schemeClr val="accent5">
                    <a:lumMod val="50000"/>
                  </a:schemeClr>
                </a:solidFill>
                <a:latin typeface="Adobe Arabic" panose="02040503050201020203" pitchFamily="18" charset="-78"/>
                <a:cs typeface="Adobe Arabic" panose="02040503050201020203" pitchFamily="18" charset="-78"/>
              </a:rPr>
              <a:t>منسق/ـة الاعلام التربوي</a:t>
            </a:r>
          </a:p>
          <a:p>
            <a:pPr lvl="0"/>
            <a:r>
              <a:rPr lang="ar-SA" sz="3200" dirty="0">
                <a:latin typeface="Adobe Arabic" panose="02040503050201020203" pitchFamily="18" charset="-78"/>
                <a:cs typeface="Adobe Arabic" panose="02040503050201020203" pitchFamily="18" charset="-78"/>
              </a:rPr>
              <a:t>نشر الوعي عن طريق وسائل الاعلام المختلفة والمتنوعة .</a:t>
            </a:r>
            <a:endParaRPr lang="en-US" sz="3200" dirty="0">
              <a:latin typeface="Adobe Arabic" panose="02040503050201020203" pitchFamily="18" charset="-78"/>
              <a:cs typeface="Adobe Arabic" panose="02040503050201020203" pitchFamily="18" charset="-78"/>
            </a:endParaRPr>
          </a:p>
          <a:p>
            <a:pPr lvl="0"/>
            <a:r>
              <a:rPr lang="ar-SA" sz="3200" dirty="0">
                <a:latin typeface="Adobe Arabic" panose="02040503050201020203" pitchFamily="18" charset="-78"/>
                <a:cs typeface="Adobe Arabic" panose="02040503050201020203" pitchFamily="18" charset="-78"/>
              </a:rPr>
              <a:t>التغطية الإعلامية للبرنامج .</a:t>
            </a:r>
            <a:endParaRPr lang="en-US" sz="3200" dirty="0">
              <a:latin typeface="Adobe Arabic" panose="02040503050201020203" pitchFamily="18" charset="-78"/>
              <a:cs typeface="Adobe Arabic" panose="02040503050201020203" pitchFamily="18" charset="-78"/>
            </a:endParaRPr>
          </a:p>
          <a:p>
            <a:pPr lvl="0"/>
            <a:r>
              <a:rPr lang="ar-SA" sz="3200" dirty="0">
                <a:latin typeface="Adobe Arabic" panose="02040503050201020203" pitchFamily="18" charset="-78"/>
                <a:cs typeface="Adobe Arabic" panose="02040503050201020203" pitchFamily="18" charset="-78"/>
              </a:rPr>
              <a:t>مشاركة الطلاب / الطالبات وتعزيزهم عن طريق وسائل الاعلام المتاحة بالمدرسة.</a:t>
            </a:r>
            <a:endParaRPr lang="en-US" sz="3200" dirty="0">
              <a:latin typeface="Adobe Arabic" panose="02040503050201020203" pitchFamily="18" charset="-78"/>
              <a:cs typeface="Adobe Arabic" panose="02040503050201020203" pitchFamily="18" charset="-78"/>
            </a:endParaRPr>
          </a:p>
          <a:p>
            <a:pPr lvl="0"/>
            <a:r>
              <a:rPr lang="ar-SA" sz="3200" dirty="0">
                <a:latin typeface="Adobe Arabic" panose="02040503050201020203" pitchFamily="18" charset="-78"/>
                <a:cs typeface="Adobe Arabic" panose="02040503050201020203" pitchFamily="18" charset="-78"/>
              </a:rPr>
              <a:t>إعداد تقارير دورية لتفاعل الطلاب/ الطالبات مع أهداف قمة النظام والترتيب بالتعاون مع اللجنة ورفعها للجهات المختصة بعد اعتمادها من قبل الإدارة المدرسية  </a:t>
            </a:r>
            <a:endParaRPr lang="en-US" sz="3200" dirty="0">
              <a:latin typeface="Adobe Arabic" panose="02040503050201020203" pitchFamily="18" charset="-78"/>
              <a:cs typeface="Adobe Arabic" panose="02040503050201020203" pitchFamily="18" charset="-78"/>
            </a:endParaRPr>
          </a:p>
          <a:p>
            <a:endParaRPr lang="ar-SA" sz="32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68469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B58E9C-B229-4B33-B2AC-A5795309B22E}"/>
              </a:ext>
            </a:extLst>
          </p:cNvPr>
          <p:cNvSpPr>
            <a:spLocks noGrp="1"/>
          </p:cNvSpPr>
          <p:nvPr>
            <p:ph type="title"/>
          </p:nvPr>
        </p:nvSpPr>
        <p:spPr>
          <a:xfrm>
            <a:off x="1201757" y="1731217"/>
            <a:ext cx="10515600" cy="1325563"/>
          </a:xfrm>
        </p:spPr>
        <p:txBody>
          <a:bodyPr>
            <a:normAutofit fontScale="90000"/>
          </a:bodyPr>
          <a:lstStyle/>
          <a:p>
            <a:pPr algn="ctr"/>
            <a:r>
              <a:rPr lang="ar-SA" sz="8000" b="1" dirty="0">
                <a:solidFill>
                  <a:srgbClr val="C00000"/>
                </a:solidFill>
                <a:latin typeface="Adobe Arabic" panose="02040503050201020203" pitchFamily="18" charset="-78"/>
                <a:cs typeface="Adobe Arabic" panose="02040503050201020203" pitchFamily="18" charset="-78"/>
              </a:rPr>
              <a:t>الاستمارات الملحقة</a:t>
            </a:r>
            <a:br>
              <a:rPr lang="ar-SA" sz="8000" b="1" dirty="0">
                <a:solidFill>
                  <a:srgbClr val="C00000"/>
                </a:solidFill>
                <a:latin typeface="Adobe Arabic" panose="02040503050201020203" pitchFamily="18" charset="-78"/>
                <a:cs typeface="Adobe Arabic" panose="02040503050201020203" pitchFamily="18" charset="-78"/>
              </a:rPr>
            </a:br>
            <a:r>
              <a:rPr lang="ar-SA" sz="8000" b="1" dirty="0">
                <a:solidFill>
                  <a:srgbClr val="C00000"/>
                </a:solidFill>
                <a:latin typeface="Adobe Arabic" panose="02040503050201020203" pitchFamily="18" charset="-78"/>
                <a:cs typeface="Adobe Arabic" panose="02040503050201020203" pitchFamily="18" charset="-78"/>
              </a:rPr>
              <a:t>مرفقة بملف الورد </a:t>
            </a:r>
          </a:p>
        </p:txBody>
      </p:sp>
    </p:spTree>
    <p:extLst>
      <p:ext uri="{BB962C8B-B14F-4D97-AF65-F5344CB8AC3E}">
        <p14:creationId xmlns:p14="http://schemas.microsoft.com/office/powerpoint/2010/main" val="174358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84013F9-920E-43A4-8B1D-C5ACAA35F0B4}"/>
              </a:ext>
            </a:extLst>
          </p:cNvPr>
          <p:cNvSpPr>
            <a:spLocks noGrp="1"/>
          </p:cNvSpPr>
          <p:nvPr>
            <p:ph idx="1"/>
          </p:nvPr>
        </p:nvSpPr>
        <p:spPr/>
        <p:txBody>
          <a:bodyPr>
            <a:normAutofit/>
          </a:bodyPr>
          <a:lstStyle/>
          <a:p>
            <a:pPr algn="just"/>
            <a:r>
              <a:rPr lang="ar-SA" sz="2400" b="1" dirty="0">
                <a:solidFill>
                  <a:srgbClr val="FF0000"/>
                </a:solidFill>
                <a:cs typeface="AL-Mohanad" pitchFamily="2" charset="-78"/>
              </a:rPr>
              <a:t>تعد قيمة النظام هي إحدى القيم السلوكية التي تحرص عليها المجتمعات ، وتعمل جاهدة من أجل غرسها في نفوس </a:t>
            </a:r>
            <a:r>
              <a:rPr lang="ar-SA" sz="2400" b="1" dirty="0" err="1">
                <a:solidFill>
                  <a:srgbClr val="FF0000"/>
                </a:solidFill>
                <a:cs typeface="AL-Mohanad" pitchFamily="2" charset="-78"/>
              </a:rPr>
              <a:t>الأفراد،وتربية</a:t>
            </a:r>
            <a:r>
              <a:rPr lang="ar-SA" sz="2400" b="1" dirty="0">
                <a:solidFill>
                  <a:srgbClr val="FF0000"/>
                </a:solidFill>
                <a:cs typeface="AL-Mohanad" pitchFamily="2" charset="-78"/>
              </a:rPr>
              <a:t> </a:t>
            </a:r>
            <a:r>
              <a:rPr lang="ar-SA" sz="2400" b="1" dirty="0" err="1">
                <a:solidFill>
                  <a:srgbClr val="FF0000"/>
                </a:solidFill>
                <a:cs typeface="AL-Mohanad" pitchFamily="2" charset="-78"/>
              </a:rPr>
              <a:t>النشئ</a:t>
            </a:r>
            <a:r>
              <a:rPr lang="ar-SA" sz="2400" b="1" dirty="0">
                <a:solidFill>
                  <a:srgbClr val="FF0000"/>
                </a:solidFill>
                <a:cs typeface="AL-Mohanad" pitchFamily="2" charset="-78"/>
              </a:rPr>
              <a:t> الجديد عليها خاصةً أن كافة </a:t>
            </a:r>
            <a:r>
              <a:rPr lang="ar-SA" sz="2400" b="1" u="sng" dirty="0">
                <a:solidFill>
                  <a:srgbClr val="FF0000"/>
                </a:solidFill>
                <a:cs typeface="AL-Mohanad" pitchFamily="2" charset="-78"/>
                <a:hlinkClick r:id="rId2">
                  <a:extLst>
                    <a:ext uri="{A12FA001-AC4F-418D-AE19-62706E023703}">
                      <ahyp:hlinkClr xmlns:ahyp="http://schemas.microsoft.com/office/drawing/2018/hyperlinkcolor" val="tx"/>
                    </a:ext>
                  </a:extLst>
                </a:hlinkClick>
              </a:rPr>
              <a:t>الأديان السماوية</a:t>
            </a:r>
            <a:r>
              <a:rPr lang="en-US" sz="2400" b="1" dirty="0">
                <a:solidFill>
                  <a:srgbClr val="FF0000"/>
                </a:solidFill>
                <a:cs typeface="AL-Mohanad" pitchFamily="2" charset="-78"/>
              </a:rPr>
              <a:t> </a:t>
            </a:r>
            <a:r>
              <a:rPr lang="ar-SA" sz="2400" b="1" dirty="0">
                <a:solidFill>
                  <a:srgbClr val="FF0000"/>
                </a:solidFill>
                <a:cs typeface="AL-Mohanad" pitchFamily="2" charset="-78"/>
              </a:rPr>
              <a:t>حثت عليها ، فالنظام ثمرات لن يشعر بها إلا المجتمع المنظم ، ولعل أبرزها ثمرة النجاح والرقي لهذا تهتم العديد من المؤسسات التعليمية والاجتماعية بتنمية تلك القيم من خلال القيام بالحملات الدعائية ، وعمل مطويات عن </a:t>
            </a:r>
            <a:r>
              <a:rPr lang="ar-SA" sz="2400" b="1" u="sng" dirty="0">
                <a:solidFill>
                  <a:srgbClr val="FF0000"/>
                </a:solidFill>
                <a:cs typeface="AL-Mohanad" pitchFamily="2" charset="-78"/>
                <a:hlinkClick r:id="rId3">
                  <a:extLst>
                    <a:ext uri="{A12FA001-AC4F-418D-AE19-62706E023703}">
                      <ahyp:hlinkClr xmlns:ahyp="http://schemas.microsoft.com/office/drawing/2018/hyperlinkcolor" val="tx"/>
                    </a:ext>
                  </a:extLst>
                </a:hlinkClick>
              </a:rPr>
              <a:t>النظام</a:t>
            </a:r>
            <a:r>
              <a:rPr lang="en-US" sz="2400" b="1" dirty="0">
                <a:solidFill>
                  <a:srgbClr val="FF0000"/>
                </a:solidFill>
                <a:cs typeface="AL-Mohanad" pitchFamily="2" charset="-78"/>
              </a:rPr>
              <a:t> </a:t>
            </a:r>
            <a:r>
              <a:rPr lang="ar-SA" sz="2400" b="1" dirty="0">
                <a:solidFill>
                  <a:srgbClr val="FF0000"/>
                </a:solidFill>
                <a:cs typeface="AL-Mohanad" pitchFamily="2" charset="-78"/>
              </a:rPr>
              <a:t>والترتيب وغيرها من الأساليب التي ترسخ تلك القيمة العظيمة</a:t>
            </a:r>
            <a:r>
              <a:rPr lang="en-US" sz="2400" b="1" dirty="0">
                <a:solidFill>
                  <a:srgbClr val="FF0000"/>
                </a:solidFill>
                <a:cs typeface="AL-Mohanad" pitchFamily="2" charset="-78"/>
              </a:rPr>
              <a:t>. </a:t>
            </a:r>
            <a:r>
              <a:rPr lang="ar-SA" sz="2400" b="1" dirty="0">
                <a:solidFill>
                  <a:srgbClr val="FF0000"/>
                </a:solidFill>
                <a:cs typeface="AL-Mohanad" pitchFamily="2" charset="-78"/>
              </a:rPr>
              <a:t>ومن منطلق تعاليم الدين الحنيف ومن خلال ما تسع اليه وزارة التعليم الى أهمية زرع القيم في سلوك الطلاب والطالبات لذلك تم اعداد هذا الدليل لتأصيل قيمة النظام والترتيب.</a:t>
            </a:r>
            <a:endParaRPr lang="en-US" sz="2400" b="1" dirty="0">
              <a:solidFill>
                <a:srgbClr val="FF0000"/>
              </a:solidFill>
              <a:cs typeface="AL-Mohanad" pitchFamily="2" charset="-78"/>
            </a:endParaRPr>
          </a:p>
          <a:p>
            <a:pPr algn="just"/>
            <a:endParaRPr lang="ar-SA" sz="2400" b="1" dirty="0">
              <a:solidFill>
                <a:srgbClr val="FF0000"/>
              </a:solidFill>
              <a:cs typeface="AL-Mohanad" pitchFamily="2" charset="-78"/>
            </a:endParaRPr>
          </a:p>
        </p:txBody>
      </p:sp>
      <p:pic>
        <p:nvPicPr>
          <p:cNvPr id="4" name="صورة 3">
            <a:extLst>
              <a:ext uri="{FF2B5EF4-FFF2-40B4-BE49-F238E27FC236}">
                <a16:creationId xmlns:a16="http://schemas.microsoft.com/office/drawing/2014/main" id="{C3459E97-1F5D-4470-BB9E-28CBC9BAC733}"/>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7904" y="4186294"/>
            <a:ext cx="2921000" cy="2495550"/>
          </a:xfrm>
          <a:prstGeom prst="rect">
            <a:avLst/>
          </a:prstGeom>
        </p:spPr>
      </p:pic>
    </p:spTree>
    <p:extLst>
      <p:ext uri="{BB962C8B-B14F-4D97-AF65-F5344CB8AC3E}">
        <p14:creationId xmlns:p14="http://schemas.microsoft.com/office/powerpoint/2010/main" val="197879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a:stretch>
        </a:blip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685E4F-726B-4BA5-9E73-064A7F4BD182}"/>
              </a:ext>
            </a:extLst>
          </p:cNvPr>
          <p:cNvSpPr>
            <a:spLocks noGrp="1"/>
          </p:cNvSpPr>
          <p:nvPr>
            <p:ph type="title"/>
          </p:nvPr>
        </p:nvSpPr>
        <p:spPr/>
        <p:txBody>
          <a:bodyPr>
            <a:noAutofit/>
          </a:bodyPr>
          <a:lstStyle/>
          <a:p>
            <a:pPr algn="r"/>
            <a:r>
              <a:rPr lang="ar-SA" sz="5400" b="1" dirty="0">
                <a:solidFill>
                  <a:srgbClr val="FF0000"/>
                </a:solidFill>
                <a:cs typeface="AL-Mohanad" pitchFamily="2" charset="-78"/>
              </a:rPr>
              <a:t>النظام والترتيب </a:t>
            </a:r>
            <a:br>
              <a:rPr lang="en-US" sz="5400" b="1" dirty="0">
                <a:solidFill>
                  <a:srgbClr val="FF0000"/>
                </a:solidFill>
                <a:cs typeface="AL-Mohanad" pitchFamily="2" charset="-78"/>
              </a:rPr>
            </a:br>
            <a:endParaRPr lang="ar-SA" sz="5400" b="1" dirty="0">
              <a:solidFill>
                <a:srgbClr val="FF0000"/>
              </a:solidFill>
              <a:cs typeface="AL-Mohanad" pitchFamily="2" charset="-78"/>
            </a:endParaRPr>
          </a:p>
        </p:txBody>
      </p:sp>
      <p:sp>
        <p:nvSpPr>
          <p:cNvPr id="3" name="عنصر نائب للمحتوى 2">
            <a:extLst>
              <a:ext uri="{FF2B5EF4-FFF2-40B4-BE49-F238E27FC236}">
                <a16:creationId xmlns:a16="http://schemas.microsoft.com/office/drawing/2014/main" id="{EF55633F-FCFA-4B42-BB24-7FFA298B0B93}"/>
              </a:ext>
            </a:extLst>
          </p:cNvPr>
          <p:cNvSpPr>
            <a:spLocks noGrp="1"/>
          </p:cNvSpPr>
          <p:nvPr>
            <p:ph idx="1"/>
          </p:nvPr>
        </p:nvSpPr>
        <p:spPr>
          <a:xfrm>
            <a:off x="672947" y="2343417"/>
            <a:ext cx="10515600" cy="4351338"/>
          </a:xfrm>
        </p:spPr>
        <p:txBody>
          <a:bodyPr>
            <a:normAutofit/>
          </a:bodyPr>
          <a:lstStyle/>
          <a:p>
            <a:r>
              <a:rPr lang="ar-SA" sz="2800" dirty="0">
                <a:cs typeface="AL-Mohanad" pitchFamily="2" charset="-78"/>
              </a:rPr>
              <a:t>النظام عبارة عن مجموعةٍ من النظم والعناصر التي تتفاعل معاً لتحقيق أهداف معينةً، كما يمكن تعريفه بأنه مجموعةً من الأعمال التي تتكوّن من العنصر البشري، والآلات التي تجتمع معاً، بحيث تكون مرتبطةً مع بعضها البعض بعلاقاتٍ محددةٍ وقوانين شاملةً</a:t>
            </a:r>
            <a:r>
              <a:rPr lang="en-US" sz="2800" dirty="0">
                <a:cs typeface="AL-Mohanad" pitchFamily="2" charset="-78"/>
              </a:rPr>
              <a:t>.</a:t>
            </a:r>
          </a:p>
          <a:p>
            <a:endParaRPr lang="ar-SA" sz="2800" dirty="0">
              <a:cs typeface="AL-Mohanad" pitchFamily="2" charset="-78"/>
            </a:endParaRPr>
          </a:p>
        </p:txBody>
      </p:sp>
    </p:spTree>
    <p:extLst>
      <p:ext uri="{BB962C8B-B14F-4D97-AF65-F5344CB8AC3E}">
        <p14:creationId xmlns:p14="http://schemas.microsoft.com/office/powerpoint/2010/main" val="167703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863F094-439A-424D-A998-740F3664222C}"/>
              </a:ext>
            </a:extLst>
          </p:cNvPr>
          <p:cNvSpPr>
            <a:spLocks noGrp="1"/>
          </p:cNvSpPr>
          <p:nvPr>
            <p:ph idx="1"/>
          </p:nvPr>
        </p:nvSpPr>
        <p:spPr/>
        <p:txBody>
          <a:bodyPr/>
          <a:lstStyle/>
          <a:p>
            <a:r>
              <a:rPr lang="ar-SA" b="1" dirty="0">
                <a:cs typeface="AL-Mohanad" pitchFamily="2" charset="-78"/>
              </a:rPr>
              <a:t>الخطة العامة لقيمة النظام والترتيب  :</a:t>
            </a:r>
            <a:endParaRPr lang="en-US" b="1" dirty="0">
              <a:cs typeface="AL-Mohanad" pitchFamily="2" charset="-78"/>
            </a:endParaRPr>
          </a:p>
          <a:p>
            <a:endParaRPr lang="ar-SA" dirty="0"/>
          </a:p>
        </p:txBody>
      </p:sp>
      <p:sp>
        <p:nvSpPr>
          <p:cNvPr id="4" name="مستطيل 3">
            <a:extLst>
              <a:ext uri="{FF2B5EF4-FFF2-40B4-BE49-F238E27FC236}">
                <a16:creationId xmlns:a16="http://schemas.microsoft.com/office/drawing/2014/main" id="{7089DA3C-06A9-484A-9C33-EB38840E4051}"/>
              </a:ext>
            </a:extLst>
          </p:cNvPr>
          <p:cNvSpPr/>
          <p:nvPr/>
        </p:nvSpPr>
        <p:spPr>
          <a:xfrm>
            <a:off x="9180522" y="338475"/>
            <a:ext cx="2488555" cy="685124"/>
          </a:xfrm>
          <a:prstGeom prst="rect">
            <a:avLst/>
          </a:prstGeom>
        </p:spPr>
        <p:txBody>
          <a:bodyPr wrap="square">
            <a:spAutoFit/>
          </a:bodyPr>
          <a:lstStyle/>
          <a:p>
            <a:pPr algn="r" rtl="1">
              <a:lnSpc>
                <a:spcPct val="107000"/>
              </a:lnSpc>
              <a:spcAft>
                <a:spcPts val="800"/>
              </a:spcAft>
            </a:pPr>
            <a:r>
              <a:rPr lang="ar-SA" sz="3600" b="1" dirty="0">
                <a:solidFill>
                  <a:srgbClr val="FF0000"/>
                </a:solidFill>
                <a:latin typeface="Calibri" panose="020F0502020204030204" pitchFamily="34" charset="0"/>
                <a:ea typeface="Calibri" panose="020F0502020204030204" pitchFamily="34" charset="0"/>
                <a:cs typeface="aref_ graffiti" panose="02000500000000000000" pitchFamily="2" charset="-78"/>
              </a:rPr>
              <a:t>الخطة  </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a:extLst>
              <a:ext uri="{FF2B5EF4-FFF2-40B4-BE49-F238E27FC236}">
                <a16:creationId xmlns:a16="http://schemas.microsoft.com/office/drawing/2014/main" id="{1FD61EA6-6244-467A-AF6A-C05278E16810}"/>
              </a:ext>
            </a:extLst>
          </p:cNvPr>
          <p:cNvGraphicFramePr>
            <a:graphicFrameLocks noGrp="1"/>
          </p:cNvGraphicFramePr>
          <p:nvPr>
            <p:extLst>
              <p:ext uri="{D42A27DB-BD31-4B8C-83A1-F6EECF244321}">
                <p14:modId xmlns:p14="http://schemas.microsoft.com/office/powerpoint/2010/main" val="558250745"/>
              </p:ext>
            </p:extLst>
          </p:nvPr>
        </p:nvGraphicFramePr>
        <p:xfrm>
          <a:off x="356211" y="2641443"/>
          <a:ext cx="11479577" cy="2129659"/>
        </p:xfrm>
        <a:graphic>
          <a:graphicData uri="http://schemas.openxmlformats.org/drawingml/2006/table">
            <a:tbl>
              <a:tblPr rtl="1" firstRow="1" firstCol="1" bandRow="1">
                <a:tableStyleId>{5C22544A-7EE6-4342-B048-85BDC9FD1C3A}</a:tableStyleId>
              </a:tblPr>
              <a:tblGrid>
                <a:gridCol w="697735">
                  <a:extLst>
                    <a:ext uri="{9D8B030D-6E8A-4147-A177-3AD203B41FA5}">
                      <a16:colId xmlns:a16="http://schemas.microsoft.com/office/drawing/2014/main" val="2706437509"/>
                    </a:ext>
                  </a:extLst>
                </a:gridCol>
                <a:gridCol w="1285147">
                  <a:extLst>
                    <a:ext uri="{9D8B030D-6E8A-4147-A177-3AD203B41FA5}">
                      <a16:colId xmlns:a16="http://schemas.microsoft.com/office/drawing/2014/main" val="379706168"/>
                    </a:ext>
                  </a:extLst>
                </a:gridCol>
                <a:gridCol w="1646788">
                  <a:extLst>
                    <a:ext uri="{9D8B030D-6E8A-4147-A177-3AD203B41FA5}">
                      <a16:colId xmlns:a16="http://schemas.microsoft.com/office/drawing/2014/main" val="1829580510"/>
                    </a:ext>
                  </a:extLst>
                </a:gridCol>
                <a:gridCol w="2225046">
                  <a:extLst>
                    <a:ext uri="{9D8B030D-6E8A-4147-A177-3AD203B41FA5}">
                      <a16:colId xmlns:a16="http://schemas.microsoft.com/office/drawing/2014/main" val="4199352330"/>
                    </a:ext>
                  </a:extLst>
                </a:gridCol>
                <a:gridCol w="1282231">
                  <a:extLst>
                    <a:ext uri="{9D8B030D-6E8A-4147-A177-3AD203B41FA5}">
                      <a16:colId xmlns:a16="http://schemas.microsoft.com/office/drawing/2014/main" val="1283735591"/>
                    </a:ext>
                  </a:extLst>
                </a:gridCol>
                <a:gridCol w="906053">
                  <a:extLst>
                    <a:ext uri="{9D8B030D-6E8A-4147-A177-3AD203B41FA5}">
                      <a16:colId xmlns:a16="http://schemas.microsoft.com/office/drawing/2014/main" val="3169058380"/>
                    </a:ext>
                  </a:extLst>
                </a:gridCol>
                <a:gridCol w="1016537">
                  <a:extLst>
                    <a:ext uri="{9D8B030D-6E8A-4147-A177-3AD203B41FA5}">
                      <a16:colId xmlns:a16="http://schemas.microsoft.com/office/drawing/2014/main" val="2760893051"/>
                    </a:ext>
                  </a:extLst>
                </a:gridCol>
                <a:gridCol w="1311008">
                  <a:extLst>
                    <a:ext uri="{9D8B030D-6E8A-4147-A177-3AD203B41FA5}">
                      <a16:colId xmlns:a16="http://schemas.microsoft.com/office/drawing/2014/main" val="835845334"/>
                    </a:ext>
                  </a:extLst>
                </a:gridCol>
                <a:gridCol w="1109032">
                  <a:extLst>
                    <a:ext uri="{9D8B030D-6E8A-4147-A177-3AD203B41FA5}">
                      <a16:colId xmlns:a16="http://schemas.microsoft.com/office/drawing/2014/main" val="2906964330"/>
                    </a:ext>
                  </a:extLst>
                </a:gridCol>
              </a:tblGrid>
              <a:tr h="221265">
                <a:tc rowSpan="3">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م</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rowSpan="3">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القيمة</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gridSpan="2">
                  <a:txBody>
                    <a:bodyPr/>
                    <a:lstStyle/>
                    <a:p>
                      <a:pPr marL="457200" algn="ctr" rtl="1">
                        <a:lnSpc>
                          <a:spcPct val="100000"/>
                        </a:lnSpc>
                        <a:spcAft>
                          <a:spcPts val="0"/>
                        </a:spcAft>
                      </a:pPr>
                      <a:r>
                        <a:rPr lang="ar-SA" sz="1400">
                          <a:effectLst/>
                          <a:cs typeface="AL-Mohanad" pitchFamily="2" charset="-78"/>
                        </a:rPr>
                        <a:t>الجهة المنفذة</a:t>
                      </a:r>
                      <a:endParaRPr lang="en-US" sz="1400">
                        <a:effectLst/>
                        <a:latin typeface="Calibri" panose="020F0502020204030204" pitchFamily="34" charset="0"/>
                        <a:ea typeface="Calibri" panose="020F0502020204030204" pitchFamily="34" charset="0"/>
                        <a:cs typeface="AL-Mohanad" pitchFamily="2" charset="-78"/>
                      </a:endParaRPr>
                    </a:p>
                  </a:txBody>
                  <a:tcPr marL="66718" marR="66718" marT="0" marB="0"/>
                </a:tc>
                <a:tc hMerge="1">
                  <a:txBody>
                    <a:bodyPr/>
                    <a:lstStyle/>
                    <a:p>
                      <a:pPr rtl="1"/>
                      <a:endParaRPr lang="ar-SA"/>
                    </a:p>
                  </a:txBody>
                  <a:tcPr/>
                </a:tc>
                <a:tc rowSpan="3">
                  <a:txBody>
                    <a:bodyPr/>
                    <a:lstStyle/>
                    <a:p>
                      <a:pPr marL="457200" algn="ctr" rtl="1">
                        <a:lnSpc>
                          <a:spcPct val="100000"/>
                        </a:lnSpc>
                        <a:spcAft>
                          <a:spcPts val="0"/>
                        </a:spcAft>
                      </a:pPr>
                      <a:r>
                        <a:rPr lang="ar-SA" sz="2000">
                          <a:effectLst/>
                          <a:latin typeface="Adobe Arabic" panose="02040503050201020203" pitchFamily="18" charset="-78"/>
                          <a:cs typeface="Adobe Arabic" panose="02040503050201020203" pitchFamily="18" charset="-78"/>
                        </a:rPr>
                        <a:t>مدة التنفيذ</a:t>
                      </a:r>
                      <a:endParaRPr lang="en-US" sz="200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rowSpan="2" gridSpan="2">
                  <a:txBody>
                    <a:bodyPr/>
                    <a:lstStyle/>
                    <a:p>
                      <a:pPr marL="457200" algn="ctr" rtl="1">
                        <a:lnSpc>
                          <a:spcPct val="100000"/>
                        </a:lnSpc>
                        <a:spcAft>
                          <a:spcPts val="0"/>
                        </a:spcAft>
                      </a:pPr>
                      <a:r>
                        <a:rPr lang="ar-SA" sz="1400">
                          <a:effectLst/>
                          <a:cs typeface="AL-Mohanad" pitchFamily="2" charset="-78"/>
                        </a:rPr>
                        <a:t>مدة التنفيذ</a:t>
                      </a:r>
                      <a:endParaRPr lang="en-US" sz="1400">
                        <a:effectLst/>
                        <a:latin typeface="Calibri" panose="020F0502020204030204" pitchFamily="34" charset="0"/>
                        <a:ea typeface="Calibri" panose="020F0502020204030204" pitchFamily="34" charset="0"/>
                        <a:cs typeface="AL-Mohanad" pitchFamily="2" charset="-78"/>
                      </a:endParaRPr>
                    </a:p>
                  </a:txBody>
                  <a:tcPr marL="66718" marR="66718" marT="0" marB="0"/>
                </a:tc>
                <a:tc rowSpan="2" hMerge="1">
                  <a:txBody>
                    <a:bodyPr/>
                    <a:lstStyle/>
                    <a:p>
                      <a:pPr rtl="1"/>
                      <a:endParaRPr lang="ar-SA"/>
                    </a:p>
                  </a:txBody>
                  <a:tcPr/>
                </a:tc>
                <a:tc rowSpan="3">
                  <a:txBody>
                    <a:bodyPr/>
                    <a:lstStyle/>
                    <a:p>
                      <a:pPr marL="457200" algn="ctr" rtl="1">
                        <a:lnSpc>
                          <a:spcPct val="100000"/>
                        </a:lnSpc>
                        <a:spcAft>
                          <a:spcPts val="0"/>
                        </a:spcAft>
                      </a:pPr>
                      <a:r>
                        <a:rPr lang="ar-SA" sz="2000">
                          <a:effectLst/>
                          <a:latin typeface="Adobe Arabic" panose="02040503050201020203" pitchFamily="18" charset="-78"/>
                          <a:cs typeface="Adobe Arabic" panose="02040503050201020203" pitchFamily="18" charset="-78"/>
                        </a:rPr>
                        <a:t>الفئة المستهدفة</a:t>
                      </a:r>
                      <a:endParaRPr lang="en-US" sz="200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rowSpan="3">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المقر</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extLst>
                  <a:ext uri="{0D108BD9-81ED-4DB2-BD59-A6C34878D82A}">
                    <a16:rowId xmlns:a16="http://schemas.microsoft.com/office/drawing/2014/main" val="1239729501"/>
                  </a:ext>
                </a:extLst>
              </a:tr>
              <a:tr h="0">
                <a:tc vMerge="1">
                  <a:txBody>
                    <a:bodyPr/>
                    <a:lstStyle/>
                    <a:p>
                      <a:pPr rtl="1"/>
                      <a:endParaRPr lang="ar-SA"/>
                    </a:p>
                  </a:txBody>
                  <a:tcPr/>
                </a:tc>
                <a:tc vMerge="1">
                  <a:txBody>
                    <a:bodyPr/>
                    <a:lstStyle/>
                    <a:p>
                      <a:pPr rtl="1"/>
                      <a:endParaRPr lang="ar-SA"/>
                    </a:p>
                  </a:txBody>
                  <a:tcPr/>
                </a:tc>
                <a:tc rowSpan="2">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الرئيسة</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rowSpan="2">
                  <a:txBody>
                    <a:bodyPr/>
                    <a:lstStyle/>
                    <a:p>
                      <a:pPr algn="ctr" rtl="1">
                        <a:lnSpc>
                          <a:spcPct val="100000"/>
                        </a:lnSpc>
                      </a:pPr>
                      <a:r>
                        <a:rPr lang="ar-SA" sz="2000" dirty="0">
                          <a:effectLst/>
                          <a:latin typeface="Adobe Arabic" panose="02040503050201020203" pitchFamily="18" charset="-78"/>
                          <a:cs typeface="Adobe Arabic" panose="02040503050201020203" pitchFamily="18" charset="-78"/>
                        </a:rPr>
                        <a:t>المساندة</a:t>
                      </a:r>
                      <a:endParaRPr lang="ar-SA" sz="2000" dirty="0">
                        <a:latin typeface="Adobe Arabic" panose="02040503050201020203" pitchFamily="18" charset="-78"/>
                        <a:cs typeface="Adobe Arabic" panose="02040503050201020203" pitchFamily="18" charset="-78"/>
                      </a:endParaRPr>
                    </a:p>
                  </a:txBody>
                  <a:tcPr marL="66718" marR="66718" marT="0" marB="0"/>
                </a:tc>
                <a:tc vMerge="1">
                  <a:txBody>
                    <a:bodyPr/>
                    <a:lstStyle/>
                    <a:p>
                      <a:pPr rtl="1"/>
                      <a:endParaRPr lang="ar-SA"/>
                    </a:p>
                  </a:txBody>
                  <a:tcPr/>
                </a:tc>
                <a:tc gridSpan="2" vMerge="1">
                  <a:txBody>
                    <a:bodyPr/>
                    <a:lstStyle/>
                    <a:p>
                      <a:pPr marL="457200" algn="ctr" rtl="1">
                        <a:lnSpc>
                          <a:spcPct val="107000"/>
                        </a:lnSpc>
                        <a:spcAft>
                          <a:spcPts val="0"/>
                        </a:spcAft>
                      </a:pPr>
                      <a:endParaRPr lang="en-US" sz="1400">
                        <a:effectLst/>
                        <a:latin typeface="Calibri" panose="020F0502020204030204" pitchFamily="34" charset="0"/>
                        <a:ea typeface="Calibri" panose="020F0502020204030204" pitchFamily="34" charset="0"/>
                        <a:cs typeface="AL-Mohanad" pitchFamily="2" charset="-78"/>
                      </a:endParaRPr>
                    </a:p>
                  </a:txBody>
                  <a:tcPr marL="66718" marR="66718" marT="0" marB="0" anchor="ctr"/>
                </a:tc>
                <a:tc hMerge="1" vMerge="1">
                  <a:txBody>
                    <a:bodyPr/>
                    <a:lstStyle/>
                    <a:p>
                      <a:pPr rtl="1"/>
                      <a:endParaRPr lang="ar-SA"/>
                    </a:p>
                  </a:txBody>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2113835109"/>
                  </a:ext>
                </a:extLst>
              </a:tr>
              <a:tr h="663794">
                <a:tc vMerge="1">
                  <a:txBody>
                    <a:bodyPr/>
                    <a:lstStyle/>
                    <a:p>
                      <a:pPr rtl="1"/>
                      <a:endParaRPr lang="ar-SA"/>
                    </a:p>
                  </a:txBody>
                  <a:tcPr/>
                </a:tc>
                <a:tc vMerge="1">
                  <a:txBody>
                    <a:bodyPr/>
                    <a:lstStyle/>
                    <a:p>
                      <a:pPr rtl="1"/>
                      <a:endParaRPr lang="ar-SA"/>
                    </a:p>
                  </a:txBody>
                  <a:tcPr/>
                </a:tc>
                <a:tc vMerge="1">
                  <a:txBody>
                    <a:bodyPr/>
                    <a:lstStyle/>
                    <a:p>
                      <a:pPr algn="ctr" rtl="0">
                        <a:lnSpc>
                          <a:spcPct val="107000"/>
                        </a:lnSpc>
                        <a:spcAft>
                          <a:spcPts val="0"/>
                        </a:spcAft>
                      </a:pPr>
                      <a:r>
                        <a:rPr lang="ar-SA" sz="1400" dirty="0">
                          <a:effectLst/>
                          <a:cs typeface="AL-Mohanad" pitchFamily="2" charset="-78"/>
                        </a:rPr>
                        <a:t>الرئيسة</a:t>
                      </a:r>
                      <a:endParaRPr lang="en-US" sz="1400" dirty="0">
                        <a:effectLst/>
                        <a:latin typeface="Calibri" panose="020F0502020204030204" pitchFamily="34" charset="0"/>
                        <a:ea typeface="Calibri" panose="020F0502020204030204" pitchFamily="34" charset="0"/>
                        <a:cs typeface="AL-Mohanad" pitchFamily="2" charset="-78"/>
                      </a:endParaRPr>
                    </a:p>
                  </a:txBody>
                  <a:tcPr marL="66718" marR="66718" marT="0" marB="0" anchor="ctr"/>
                </a:tc>
                <a:tc vMerge="1">
                  <a:txBody>
                    <a:bodyPr/>
                    <a:lstStyle/>
                    <a:p>
                      <a:pPr algn="ctr" rtl="0">
                        <a:lnSpc>
                          <a:spcPct val="107000"/>
                        </a:lnSpc>
                        <a:spcAft>
                          <a:spcPts val="0"/>
                        </a:spcAft>
                      </a:pPr>
                      <a:r>
                        <a:rPr lang="ar-SA" sz="1400" dirty="0">
                          <a:effectLst/>
                          <a:cs typeface="AL-Mohanad" pitchFamily="2" charset="-78"/>
                        </a:rPr>
                        <a:t>المساندة</a:t>
                      </a:r>
                      <a:endParaRPr lang="en-US" sz="1400" dirty="0">
                        <a:effectLst/>
                        <a:latin typeface="Calibri" panose="020F0502020204030204" pitchFamily="34" charset="0"/>
                        <a:ea typeface="Calibri" panose="020F0502020204030204" pitchFamily="34" charset="0"/>
                        <a:cs typeface="AL-Mohanad" pitchFamily="2" charset="-78"/>
                      </a:endParaRPr>
                    </a:p>
                  </a:txBody>
                  <a:tcPr marL="66718" marR="66718" marT="0" marB="0" anchor="ctr"/>
                </a:tc>
                <a:tc vMerge="1">
                  <a:txBody>
                    <a:bodyPr/>
                    <a:lstStyle/>
                    <a:p>
                      <a:pPr rtl="1"/>
                      <a:endParaRPr lang="ar-SA"/>
                    </a:p>
                  </a:txBody>
                  <a:tcPr/>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من</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إلى</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val="990271301"/>
                  </a:ext>
                </a:extLst>
              </a:tr>
              <a:tr h="1106322">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1</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النظام والترتيب</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إدارة التوجيه والإرشاد</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مكاتب التعليم / المدارس</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عام دراسي كامل</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gridSpan="2">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1/1/1441هـ</a:t>
                      </a:r>
                      <a:endParaRPr lang="en-US" sz="2000" dirty="0">
                        <a:effectLst/>
                        <a:latin typeface="Adobe Arabic" panose="02040503050201020203" pitchFamily="18" charset="-78"/>
                        <a:cs typeface="Adobe Arabic" panose="02040503050201020203" pitchFamily="18" charset="-78"/>
                      </a:endParaRPr>
                    </a:p>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الى</a:t>
                      </a:r>
                      <a:endParaRPr lang="en-US" sz="2000" dirty="0">
                        <a:effectLst/>
                        <a:latin typeface="Adobe Arabic" panose="02040503050201020203" pitchFamily="18" charset="-78"/>
                        <a:cs typeface="Adobe Arabic" panose="02040503050201020203" pitchFamily="18" charset="-78"/>
                      </a:endParaRPr>
                    </a:p>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19/10 / 1441هـ</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hMerge="1">
                  <a:txBody>
                    <a:bodyPr/>
                    <a:lstStyle/>
                    <a:p>
                      <a:pPr rtl="1"/>
                      <a:endParaRPr lang="ar-SA"/>
                    </a:p>
                  </a:txBody>
                  <a:tcPr/>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الثاني ابتدائي</a:t>
                      </a:r>
                      <a:endParaRPr lang="en-US" sz="2000" dirty="0">
                        <a:effectLst/>
                        <a:latin typeface="Adobe Arabic" panose="02040503050201020203" pitchFamily="18" charset="-78"/>
                        <a:cs typeface="Adobe Arabic" panose="02040503050201020203" pitchFamily="18" charset="-78"/>
                      </a:endParaRPr>
                    </a:p>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والخامس ابتدائي</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tc>
                  <a:txBody>
                    <a:bodyPr/>
                    <a:lstStyle/>
                    <a:p>
                      <a:pPr marL="457200" algn="ctr" rtl="1">
                        <a:lnSpc>
                          <a:spcPct val="100000"/>
                        </a:lnSpc>
                        <a:spcAft>
                          <a:spcPts val="0"/>
                        </a:spcAft>
                      </a:pPr>
                      <a:r>
                        <a:rPr lang="ar-SA" sz="2000" dirty="0">
                          <a:effectLst/>
                          <a:latin typeface="Adobe Arabic" panose="02040503050201020203" pitchFamily="18" charset="-78"/>
                          <a:cs typeface="Adobe Arabic" panose="02040503050201020203" pitchFamily="18" charset="-78"/>
                        </a:rPr>
                        <a:t>المدارس</a:t>
                      </a:r>
                      <a:endParaRPr lang="en-US" sz="2000" dirty="0">
                        <a:effectLst/>
                        <a:latin typeface="Adobe Arabic" panose="02040503050201020203" pitchFamily="18" charset="-78"/>
                        <a:ea typeface="Calibri" panose="020F0502020204030204" pitchFamily="34" charset="0"/>
                        <a:cs typeface="Adobe Arabic" panose="02040503050201020203" pitchFamily="18" charset="-78"/>
                      </a:endParaRPr>
                    </a:p>
                  </a:txBody>
                  <a:tcPr marL="66718" marR="66718" marT="0" marB="0"/>
                </a:tc>
                <a:extLst>
                  <a:ext uri="{0D108BD9-81ED-4DB2-BD59-A6C34878D82A}">
                    <a16:rowId xmlns:a16="http://schemas.microsoft.com/office/drawing/2014/main" val="1255650539"/>
                  </a:ext>
                </a:extLst>
              </a:tr>
            </a:tbl>
          </a:graphicData>
        </a:graphic>
      </p:graphicFrame>
      <p:pic>
        <p:nvPicPr>
          <p:cNvPr id="9" name="صورة 8">
            <a:extLst>
              <a:ext uri="{FF2B5EF4-FFF2-40B4-BE49-F238E27FC236}">
                <a16:creationId xmlns:a16="http://schemas.microsoft.com/office/drawing/2014/main" id="{D869863A-6251-441E-9797-EC52B13C4E79}"/>
              </a:ext>
            </a:extLst>
          </p:cNvPr>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4105" y="128577"/>
            <a:ext cx="2127250" cy="1296035"/>
          </a:xfrm>
          <a:prstGeom prst="rect">
            <a:avLst/>
          </a:prstGeom>
        </p:spPr>
      </p:pic>
    </p:spTree>
    <p:extLst>
      <p:ext uri="{BB962C8B-B14F-4D97-AF65-F5344CB8AC3E}">
        <p14:creationId xmlns:p14="http://schemas.microsoft.com/office/powerpoint/2010/main" val="384823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1EBA9EA-6177-4CCB-802F-90A6B1BDBC44}"/>
              </a:ext>
            </a:extLst>
          </p:cNvPr>
          <p:cNvSpPr>
            <a:spLocks noGrp="1"/>
          </p:cNvSpPr>
          <p:nvPr>
            <p:ph idx="1"/>
          </p:nvPr>
        </p:nvSpPr>
        <p:spPr>
          <a:xfrm>
            <a:off x="838200" y="1373933"/>
            <a:ext cx="10515600" cy="4351338"/>
          </a:xfrm>
        </p:spPr>
        <p:txBody>
          <a:bodyPr/>
          <a:lstStyle/>
          <a:p>
            <a:r>
              <a:rPr lang="ar-SA" b="1" dirty="0">
                <a:solidFill>
                  <a:srgbClr val="FF0000"/>
                </a:solidFill>
                <a:latin typeface="Adobe Arabic" panose="02040503050201020203" pitchFamily="18" charset="-78"/>
                <a:cs typeface="Adobe Arabic" panose="02040503050201020203" pitchFamily="18" charset="-78"/>
              </a:rPr>
              <a:t>آلية التنفيذ </a:t>
            </a:r>
            <a:endParaRPr lang="en-US" b="1" dirty="0">
              <a:solidFill>
                <a:srgbClr val="FF0000"/>
              </a:solidFill>
              <a:latin typeface="Adobe Arabic" panose="02040503050201020203" pitchFamily="18" charset="-78"/>
              <a:cs typeface="Adobe Arabic" panose="02040503050201020203" pitchFamily="18" charset="-78"/>
            </a:endParaRPr>
          </a:p>
          <a:p>
            <a:r>
              <a:rPr lang="ar-SA" b="1" dirty="0">
                <a:solidFill>
                  <a:srgbClr val="FF0000"/>
                </a:solidFill>
                <a:latin typeface="Adobe Arabic" panose="02040503050201020203" pitchFamily="18" charset="-78"/>
                <a:cs typeface="Adobe Arabic" panose="02040503050201020203" pitchFamily="18" charset="-78"/>
              </a:rPr>
              <a:t>على مستوى الإدارة :</a:t>
            </a:r>
            <a:endParaRPr lang="en-US" b="1" dirty="0">
              <a:solidFill>
                <a:srgbClr val="FF0000"/>
              </a:solidFill>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التخطيط للقيمة من قبل إدارة وأقسام التوجيه والإرشاد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تحديد الأهداف العامة والاجرائية للقيمة.</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تحديد الميزانية _ المشاركون في التنفيذ – شواهد التنفيذ.</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التعميم بشأن الدليل التنظيمي والإجرائي لقيمة النظام والترتيب.</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المتابعة الميدانية والتقويم.</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مؤشرات الأداء لتحقيق أهداف قيمة النظام والترتيب .</a:t>
            </a:r>
            <a:endParaRPr lang="en-US" dirty="0">
              <a:latin typeface="Adobe Arabic" panose="02040503050201020203" pitchFamily="18" charset="-78"/>
              <a:cs typeface="Adobe Arabic" panose="02040503050201020203" pitchFamily="18" charset="-78"/>
            </a:endParaRPr>
          </a:p>
          <a:p>
            <a:endParaRPr lang="ar-SA"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0965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722777-F0DB-4B51-80B3-56779B59A66E}"/>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B397C483-094C-4031-80FE-C690338E1BA5}"/>
              </a:ext>
            </a:extLst>
          </p:cNvPr>
          <p:cNvSpPr>
            <a:spLocks noGrp="1"/>
          </p:cNvSpPr>
          <p:nvPr>
            <p:ph idx="1"/>
          </p:nvPr>
        </p:nvSpPr>
        <p:spPr/>
        <p:txBody>
          <a:bodyPr/>
          <a:lstStyle/>
          <a:p>
            <a:r>
              <a:rPr lang="ar-SA" b="1" dirty="0">
                <a:solidFill>
                  <a:srgbClr val="FF0000"/>
                </a:solidFill>
                <a:latin typeface="Adobe Arabic" panose="02040503050201020203" pitchFamily="18" charset="-78"/>
                <a:cs typeface="Adobe Arabic" panose="02040503050201020203" pitchFamily="18" charset="-78"/>
              </a:rPr>
              <a:t>على مستوى المدرسة : </a:t>
            </a:r>
            <a:endParaRPr lang="en-US" b="1" dirty="0">
              <a:solidFill>
                <a:srgbClr val="FF0000"/>
              </a:solidFill>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التخطيط للبرنامج ( قائد/ة المدرسة / وكيل/ـة شؤون الطلاب / المرشد/ة / منسق /ـة الامن والسلامة / الاعلام/  رائد/ة النشاط / المعلم /ـة)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تبصير المجتمع المدرسي بأهداف قيمة النظام والترتيب.</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البدء في التنفيذ.</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رفع التقارير الختامية وتحديد الصعوبات والمعوقات التي واجة البرنامج والمقترحات التطويرية .</a:t>
            </a:r>
            <a:endParaRPr lang="en-US" dirty="0">
              <a:latin typeface="Adobe Arabic" panose="02040503050201020203" pitchFamily="18" charset="-78"/>
              <a:cs typeface="Adobe Arabic" panose="02040503050201020203" pitchFamily="18" charset="-78"/>
            </a:endParaRPr>
          </a:p>
          <a:p>
            <a:r>
              <a:rPr lang="ar-SA" dirty="0">
                <a:latin typeface="Adobe Arabic" panose="02040503050201020203" pitchFamily="18" charset="-78"/>
                <a:cs typeface="Adobe Arabic" panose="02040503050201020203" pitchFamily="18" charset="-78"/>
              </a:rPr>
              <a:t> </a:t>
            </a:r>
            <a:endParaRPr lang="en-US" dirty="0">
              <a:latin typeface="Adobe Arabic" panose="02040503050201020203" pitchFamily="18" charset="-78"/>
              <a:cs typeface="Adobe Arabic" panose="02040503050201020203" pitchFamily="18" charset="-78"/>
            </a:endParaRPr>
          </a:p>
          <a:p>
            <a:endParaRPr lang="ar-SA"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33928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CB6C17-1B49-4F20-B48B-AA819243F59B}"/>
              </a:ext>
            </a:extLst>
          </p:cNvPr>
          <p:cNvSpPr>
            <a:spLocks noGrp="1"/>
          </p:cNvSpPr>
          <p:nvPr>
            <p:ph type="title"/>
          </p:nvPr>
        </p:nvSpPr>
        <p:spPr/>
        <p:txBody>
          <a:bodyPr/>
          <a:lstStyle/>
          <a:p>
            <a:r>
              <a:rPr lang="ar-SA" dirty="0">
                <a:solidFill>
                  <a:srgbClr val="FF0000"/>
                </a:solidFill>
                <a:latin typeface="Adobe Arabic" panose="02040503050201020203" pitchFamily="18" charset="-78"/>
                <a:cs typeface="Adobe Arabic" panose="02040503050201020203" pitchFamily="18" charset="-78"/>
              </a:rPr>
              <a:t>مهام ذوي العلاقة </a:t>
            </a:r>
            <a:br>
              <a:rPr lang="en-US" dirty="0">
                <a:solidFill>
                  <a:srgbClr val="FF0000"/>
                </a:solidFill>
                <a:latin typeface="Adobe Arabic" panose="02040503050201020203" pitchFamily="18" charset="-78"/>
                <a:cs typeface="Adobe Arabic" panose="02040503050201020203" pitchFamily="18" charset="-78"/>
              </a:rPr>
            </a:br>
            <a:endParaRPr lang="ar-SA" dirty="0">
              <a:solidFill>
                <a:srgbClr val="FF0000"/>
              </a:solidFill>
              <a:latin typeface="Adobe Arabic" panose="02040503050201020203" pitchFamily="18" charset="-78"/>
              <a:cs typeface="Adobe Arabic" panose="02040503050201020203" pitchFamily="18" charset="-78"/>
            </a:endParaRPr>
          </a:p>
        </p:txBody>
      </p:sp>
      <p:sp>
        <p:nvSpPr>
          <p:cNvPr id="3" name="عنصر نائب للمحتوى 2">
            <a:extLst>
              <a:ext uri="{FF2B5EF4-FFF2-40B4-BE49-F238E27FC236}">
                <a16:creationId xmlns:a16="http://schemas.microsoft.com/office/drawing/2014/main" id="{B11F0500-9C59-4766-B506-106304B0F792}"/>
              </a:ext>
            </a:extLst>
          </p:cNvPr>
          <p:cNvSpPr>
            <a:spLocks noGrp="1"/>
          </p:cNvSpPr>
          <p:nvPr>
            <p:ph idx="1"/>
          </p:nvPr>
        </p:nvSpPr>
        <p:spPr>
          <a:xfrm>
            <a:off x="838200" y="1153596"/>
            <a:ext cx="10515600" cy="4351338"/>
          </a:xfrm>
        </p:spPr>
        <p:txBody>
          <a:bodyPr>
            <a:noAutofit/>
          </a:bodyPr>
          <a:lstStyle/>
          <a:p>
            <a:pPr marL="0" indent="0">
              <a:buNone/>
            </a:pPr>
            <a:r>
              <a:rPr lang="ar-SA" b="1" dirty="0">
                <a:solidFill>
                  <a:schemeClr val="accent5">
                    <a:lumMod val="50000"/>
                  </a:schemeClr>
                </a:solidFill>
                <a:latin typeface="Adobe Arabic" panose="02040503050201020203" pitchFamily="18" charset="-78"/>
                <a:cs typeface="Adobe Arabic" panose="02040503050201020203" pitchFamily="18" charset="-78"/>
              </a:rPr>
              <a:t>قائد/ة المدرسة</a:t>
            </a:r>
          </a:p>
          <a:p>
            <a:pPr lvl="0"/>
            <a:r>
              <a:rPr lang="ar-SA" sz="2400" dirty="0">
                <a:latin typeface="Adobe Arabic" panose="02040503050201020203" pitchFamily="18" charset="-78"/>
                <a:cs typeface="Adobe Arabic" panose="02040503050201020203" pitchFamily="18" charset="-78"/>
              </a:rPr>
              <a:t>تضمين برنامج قيمة النظام والترتيب للطلبة بخطة المدرسة ومتابعة تنفيذها</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الاجتماع بهيئة المدرسة وتوزيع الأدوار والمهام على ذوي العلاقة وفق محتوى الخطة التنفيذية لغرس قيمة النظام والترتيب وتكليفهم بذلك</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الإشراف على تجهيز بيئة الصف بما يتناسب مع مطالب البرنامج وأهدافه</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تكليف المرشد /ة الطلابي ولجنة التوجيه والإرشاد بالإشراف على تنفيذ القيمة ومتابعته وتقييمه وفق الآلية الواردة بالخطة</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توفير المتطلبات اللازمة لتجهيز بيئة الصف بما يدعم اكتساب الطلبة المهارات السلوكية للنظام والترتيب وكذا المعززات المناسبة</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بناء شراكة موجهة لأسر الطلبة  للتكامل في بناء القيمة ودعمهم واستحثاث القطاع الخاص لدعم فعاليات البرنامج</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تحفيز الطلبة وتكريم العاملين بالبرنامج والأسر والشركاء الداعمين لغرس قيمة النظام والترتيب لدى الطلبة</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إعادة الترتيب داخل الصف وتوزيع الطلبة والمقاعد والطاولات</a:t>
            </a:r>
            <a:endParaRPr lang="en-US" sz="2400" dirty="0">
              <a:latin typeface="Adobe Arabic" panose="02040503050201020203" pitchFamily="18" charset="-78"/>
              <a:cs typeface="Adobe Arabic" panose="02040503050201020203" pitchFamily="18" charset="-78"/>
            </a:endParaRPr>
          </a:p>
          <a:p>
            <a:pPr lvl="0"/>
            <a:r>
              <a:rPr lang="ar-SA" sz="2400" dirty="0">
                <a:latin typeface="Adobe Arabic" panose="02040503050201020203" pitchFamily="18" charset="-78"/>
                <a:cs typeface="Adobe Arabic" panose="02040503050201020203" pitchFamily="18" charset="-78"/>
              </a:rPr>
              <a:t>تخصيص أماكن مناسبة لحفظ وترتيب مستلزمات الصف والطلبة</a:t>
            </a:r>
            <a:endParaRPr lang="en-US" sz="2400" dirty="0">
              <a:latin typeface="Adobe Arabic" panose="02040503050201020203" pitchFamily="18" charset="-78"/>
              <a:cs typeface="Adobe Arabic" panose="02040503050201020203" pitchFamily="18" charset="-78"/>
            </a:endParaRPr>
          </a:p>
          <a:p>
            <a:r>
              <a:rPr lang="ar-SA" sz="2400" dirty="0">
                <a:latin typeface="Adobe Arabic" panose="02040503050201020203" pitchFamily="18" charset="-78"/>
                <a:cs typeface="Adobe Arabic" panose="02040503050201020203" pitchFamily="18" charset="-78"/>
              </a:rPr>
              <a:t>اعتماد التقرير المعد من قبل اللجنة ورفعها لجهات الاختصاص بعد الاعتماد .</a:t>
            </a:r>
          </a:p>
        </p:txBody>
      </p:sp>
    </p:spTree>
    <p:extLst>
      <p:ext uri="{BB962C8B-B14F-4D97-AF65-F5344CB8AC3E}">
        <p14:creationId xmlns:p14="http://schemas.microsoft.com/office/powerpoint/2010/main" val="319525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C021A61-359C-4559-BA7C-8309A2AACFED}"/>
              </a:ext>
            </a:extLst>
          </p:cNvPr>
          <p:cNvSpPr>
            <a:spLocks noGrp="1"/>
          </p:cNvSpPr>
          <p:nvPr>
            <p:ph idx="1"/>
          </p:nvPr>
        </p:nvSpPr>
        <p:spPr>
          <a:xfrm>
            <a:off x="838200" y="900208"/>
            <a:ext cx="10515600" cy="4351338"/>
          </a:xfrm>
        </p:spPr>
        <p:txBody>
          <a:bodyPr>
            <a:normAutofit lnSpcReduction="10000"/>
          </a:bodyPr>
          <a:lstStyle/>
          <a:p>
            <a:pPr marL="0" indent="0">
              <a:buNone/>
            </a:pPr>
            <a:r>
              <a:rPr lang="ar-SA" b="1" dirty="0">
                <a:solidFill>
                  <a:schemeClr val="accent5">
                    <a:lumMod val="50000"/>
                  </a:schemeClr>
                </a:solidFill>
                <a:latin typeface="Adobe Arabic" panose="02040503050201020203" pitchFamily="18" charset="-78"/>
                <a:cs typeface="Adobe Arabic" panose="02040503050201020203" pitchFamily="18" charset="-78"/>
              </a:rPr>
              <a:t>وكيل/ـة شؤون الطلاب </a:t>
            </a:r>
          </a:p>
          <a:p>
            <a:pPr lvl="0"/>
            <a:r>
              <a:rPr lang="ar-SA" dirty="0">
                <a:latin typeface="Adobe Arabic" panose="02040503050201020203" pitchFamily="18" charset="-78"/>
                <a:cs typeface="Adobe Arabic" panose="02040503050201020203" pitchFamily="18" charset="-78"/>
              </a:rPr>
              <a:t>إعداد قوائم بأسماء وبيانات طلاب /طالبات الصف</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الحرص على وجود لوحة قائمة سلوك النظام والترتيب ولوحة التعزيز داخل الصف</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ملاحظة الطلبة ورصد السلوك المستهدف وفق البطاقة المخصصة ومنح نقاط التعزيز</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التنسيق مع المرشد/ة الطلابي ولجنة التوجيه والإرشاد وتوفير المعلومات المطلوبة.</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الاشراف على دخول الطلاب / الطالبات الحصص وانصرافهم</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التنسيق مع مشرف /ـ</a:t>
            </a:r>
            <a:r>
              <a:rPr lang="ar-SA" dirty="0" err="1">
                <a:latin typeface="Adobe Arabic" panose="02040503050201020203" pitchFamily="18" charset="-78"/>
                <a:cs typeface="Adobe Arabic" panose="02040503050201020203" pitchFamily="18" charset="-78"/>
              </a:rPr>
              <a:t>ةالحافلة</a:t>
            </a:r>
            <a:r>
              <a:rPr lang="ar-SA" dirty="0">
                <a:latin typeface="Adobe Arabic" panose="02040503050201020203" pitchFamily="18" charset="-78"/>
                <a:cs typeface="Adobe Arabic" panose="02040503050201020203" pitchFamily="18" charset="-78"/>
              </a:rPr>
              <a:t> بتطبيق النظام والهدوء وعدم الفوضى ومعالجة ذلك.</a:t>
            </a:r>
            <a:endParaRPr lang="en-US" dirty="0">
              <a:latin typeface="Adobe Arabic" panose="02040503050201020203" pitchFamily="18" charset="-78"/>
              <a:cs typeface="Adobe Arabic" panose="02040503050201020203" pitchFamily="18" charset="-78"/>
            </a:endParaRPr>
          </a:p>
          <a:p>
            <a:r>
              <a:rPr lang="ar-SA" dirty="0">
                <a:latin typeface="Adobe Arabic" panose="02040503050201020203" pitchFamily="18" charset="-78"/>
                <a:cs typeface="Adobe Arabic" panose="02040503050201020203" pitchFamily="18" charset="-78"/>
              </a:rPr>
              <a:t>إعداد تقارير دورية لتفاعل الطلاب /الطالبات مع أهداف البرنامج بالتعاون مع اللجنة ورفعها للجهات المختصة بعد اعتمادها من قبل الإدارة المدرسية.</a:t>
            </a:r>
          </a:p>
        </p:txBody>
      </p:sp>
    </p:spTree>
    <p:extLst>
      <p:ext uri="{BB962C8B-B14F-4D97-AF65-F5344CB8AC3E}">
        <p14:creationId xmlns:p14="http://schemas.microsoft.com/office/powerpoint/2010/main" val="321228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268EEE7-2B01-41E8-B7B6-D83CEF60D7A8}"/>
              </a:ext>
            </a:extLst>
          </p:cNvPr>
          <p:cNvSpPr>
            <a:spLocks noGrp="1"/>
          </p:cNvSpPr>
          <p:nvPr>
            <p:ph idx="1"/>
          </p:nvPr>
        </p:nvSpPr>
        <p:spPr>
          <a:xfrm>
            <a:off x="275422" y="275422"/>
            <a:ext cx="11078378" cy="5901541"/>
          </a:xfrm>
        </p:spPr>
        <p:txBody>
          <a:bodyPr>
            <a:normAutofit fontScale="70000" lnSpcReduction="20000"/>
          </a:bodyPr>
          <a:lstStyle/>
          <a:p>
            <a:pPr marL="0" indent="0">
              <a:buNone/>
            </a:pPr>
            <a:r>
              <a:rPr lang="ar-SA" b="1" dirty="0">
                <a:solidFill>
                  <a:schemeClr val="accent5">
                    <a:lumMod val="50000"/>
                  </a:schemeClr>
                </a:solidFill>
                <a:latin typeface="Adobe Arabic" panose="02040503050201020203" pitchFamily="18" charset="-78"/>
                <a:cs typeface="Adobe Arabic" panose="02040503050201020203" pitchFamily="18" charset="-78"/>
              </a:rPr>
              <a:t>منسق/ ـة البرنامج بالمدرسة ( المرشد/ة الطلابي/ة</a:t>
            </a:r>
          </a:p>
          <a:p>
            <a:pPr lvl="0"/>
            <a:r>
              <a:rPr lang="ar-SA" dirty="0">
                <a:latin typeface="Adobe Arabic" panose="02040503050201020203" pitchFamily="18" charset="-78"/>
                <a:cs typeface="Adobe Arabic" panose="02040503050201020203" pitchFamily="18" charset="-78"/>
              </a:rPr>
              <a:t>تضمين برامج الارشاد الطلابي لبرامج داعمة للنظام والترتيب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التعاون مع إدارة المدرسة في تنفيذ الأنشطة المقترحة لتفعيل قيمة النظام والترتيب.</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الحرص على وجود لوحة قائمة سلوك النظام والترتيب ولوحة التعزيز داخل الصف</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ملاحظة الطلبة ورصد السلوك المستهدف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التعاون مع رائد /ة النشاط في عقد المجالس.</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استغلال أوقات حصص الاحتياط بالتوعية وتعويد الطلاب / الطالبات على النظام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التعاون مع المرشد /ة الطلابي في تنفيذ البرامج المقترحة لتفعيل البرنامج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تعزيز السلوكيات الداعمة للقيمة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حل المشكلات بهدوء.</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مساندة معلم /ـة الصف والأسرة في تطبيق محتوى القيمة.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رصد ورعاية السلوك الإيجابي ومهارات النظام والترتيب</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جمع البيانات الواردة من المعلمين/ المعلمات واللجان ذات الصلة وتحليلها ومتابعتها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التحفيز المستمر للطلاب / الطالبات وأسرهم للتفاعل مع محتوى قيمة النظام والترتيب. </a:t>
            </a:r>
            <a:endParaRPr lang="en-US" dirty="0">
              <a:latin typeface="Adobe Arabic" panose="02040503050201020203" pitchFamily="18" charset="-78"/>
              <a:cs typeface="Adobe Arabic" panose="02040503050201020203" pitchFamily="18" charset="-78"/>
            </a:endParaRPr>
          </a:p>
          <a:p>
            <a:pPr lvl="0"/>
            <a:r>
              <a:rPr lang="ar-SA" dirty="0">
                <a:latin typeface="Adobe Arabic" panose="02040503050201020203" pitchFamily="18" charset="-78"/>
                <a:cs typeface="Adobe Arabic" panose="02040503050201020203" pitchFamily="18" charset="-78"/>
              </a:rPr>
              <a:t>تنفيذ زيارات صفية لمتابعة سلوك الطلاب / الطالبات ومظاهر النظام والترتيب السائدة وارتباطها بالقيمة وتقييمها</a:t>
            </a:r>
            <a:endParaRPr lang="en-US" dirty="0">
              <a:latin typeface="Adobe Arabic" panose="02040503050201020203" pitchFamily="18" charset="-78"/>
              <a:cs typeface="Adobe Arabic" panose="02040503050201020203" pitchFamily="18" charset="-78"/>
            </a:endParaRPr>
          </a:p>
          <a:p>
            <a:r>
              <a:rPr lang="ar-SA" dirty="0">
                <a:latin typeface="Adobe Arabic" panose="02040503050201020203" pitchFamily="18" charset="-78"/>
                <a:cs typeface="Adobe Arabic" panose="02040503050201020203" pitchFamily="18" charset="-78"/>
              </a:rPr>
              <a:t>إعداد تقارير دورية لتفاعل الطلاب / الطالبات مع أهداف قيمة النظام والترتيب بالتعاون مع اللجنة ورفعها للجهات المختصة بعد اعتمادها من قبل الإدارة المدرسية .</a:t>
            </a:r>
          </a:p>
        </p:txBody>
      </p:sp>
    </p:spTree>
    <p:extLst>
      <p:ext uri="{BB962C8B-B14F-4D97-AF65-F5344CB8AC3E}">
        <p14:creationId xmlns:p14="http://schemas.microsoft.com/office/powerpoint/2010/main" val="414585310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2585</TotalTime>
  <Words>1219</Words>
  <Application>Microsoft Office PowerPoint</Application>
  <PresentationFormat>شاشة عريضة</PresentationFormat>
  <Paragraphs>121</Paragraphs>
  <Slides>15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15</vt:i4>
      </vt:variant>
    </vt:vector>
  </HeadingPairs>
  <TitlesOfParts>
    <vt:vector size="21" baseType="lpstr">
      <vt:lpstr>Adobe Arabic</vt:lpstr>
      <vt:lpstr>AL-Mohanad</vt:lpstr>
      <vt:lpstr>Arial</vt:lpstr>
      <vt:lpstr>Calibri</vt:lpstr>
      <vt:lpstr>Calibri Light</vt:lpstr>
      <vt:lpstr>نسق Office</vt:lpstr>
      <vt:lpstr>عرض تقديمي في PowerPoint</vt:lpstr>
      <vt:lpstr>عرض تقديمي في PowerPoint</vt:lpstr>
      <vt:lpstr>النظام والترتيب  </vt:lpstr>
      <vt:lpstr>عرض تقديمي في PowerPoint</vt:lpstr>
      <vt:lpstr>عرض تقديمي في PowerPoint</vt:lpstr>
      <vt:lpstr>عرض تقديمي في PowerPoint</vt:lpstr>
      <vt:lpstr>مهام ذوي العلاقة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الاستمارات الملحقة مرفقة بملف الورد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omar omar</dc:creator>
  <cp:lastModifiedBy>omar omar</cp:lastModifiedBy>
  <cp:revision>7</cp:revision>
  <dcterms:created xsi:type="dcterms:W3CDTF">2020-02-16T10:38:19Z</dcterms:created>
  <dcterms:modified xsi:type="dcterms:W3CDTF">2020-02-18T19:02:29Z</dcterms:modified>
</cp:coreProperties>
</file>